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8"/>
  </p:notesMasterIdLst>
  <p:sldIdLst>
    <p:sldId id="256" r:id="rId3"/>
    <p:sldId id="257" r:id="rId4"/>
    <p:sldId id="258" r:id="rId5"/>
    <p:sldId id="259" r:id="rId6"/>
    <p:sldId id="260" r:id="rId7"/>
    <p:sldId id="263" r:id="rId8"/>
    <p:sldId id="261" r:id="rId9"/>
    <p:sldId id="262" r:id="rId10"/>
    <p:sldId id="275" r:id="rId11"/>
    <p:sldId id="265" r:id="rId12"/>
    <p:sldId id="283" r:id="rId13"/>
    <p:sldId id="284" r:id="rId14"/>
    <p:sldId id="266" r:id="rId15"/>
    <p:sldId id="285" r:id="rId16"/>
    <p:sldId id="286" r:id="rId17"/>
    <p:sldId id="267" r:id="rId18"/>
    <p:sldId id="268" r:id="rId19"/>
    <p:sldId id="270" r:id="rId20"/>
    <p:sldId id="269" r:id="rId21"/>
    <p:sldId id="272" r:id="rId22"/>
    <p:sldId id="287" r:id="rId23"/>
    <p:sldId id="288" r:id="rId24"/>
    <p:sldId id="271" r:id="rId25"/>
    <p:sldId id="273" r:id="rId26"/>
    <p:sldId id="280"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6" d="100"/>
          <a:sy n="66" d="100"/>
        </p:scale>
        <p:origin x="560"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A52DDEF9-FCBE-4A33-BEBF-0150C954F0EC}" type="datetimeFigureOut">
              <a:rPr lang="zh-CN" altLang="en-US" smtClean="0"/>
              <a:t>2024/1/3</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B358EC1C-2F93-4F9B-842B-38B110B1C658}" type="slidenum">
              <a:rPr lang="zh-CN" altLang="en-US" smtClean="0"/>
              <a:t>‹#›</a:t>
            </a:fld>
            <a:endParaRPr lang="zh-CN" altLang="en-US"/>
          </a:p>
        </p:txBody>
      </p:sp>
    </p:spTree>
    <p:extLst>
      <p:ext uri="{BB962C8B-B14F-4D97-AF65-F5344CB8AC3E}">
        <p14:creationId xmlns:p14="http://schemas.microsoft.com/office/powerpoint/2010/main" val="1957034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1</a:t>
            </a:fld>
            <a:endParaRPr lang="zh-CN" altLang="en-US"/>
          </a:p>
        </p:txBody>
      </p:sp>
    </p:spTree>
    <p:extLst>
      <p:ext uri="{BB962C8B-B14F-4D97-AF65-F5344CB8AC3E}">
        <p14:creationId xmlns:p14="http://schemas.microsoft.com/office/powerpoint/2010/main" val="2814031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2</a:t>
            </a:fld>
            <a:endParaRPr lang="zh-CN" altLang="en-US"/>
          </a:p>
        </p:txBody>
      </p:sp>
    </p:spTree>
    <p:extLst>
      <p:ext uri="{BB962C8B-B14F-4D97-AF65-F5344CB8AC3E}">
        <p14:creationId xmlns:p14="http://schemas.microsoft.com/office/powerpoint/2010/main" val="2498637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3</a:t>
            </a:fld>
            <a:endParaRPr lang="zh-CN" altLang="en-US"/>
          </a:p>
        </p:txBody>
      </p:sp>
    </p:spTree>
    <p:extLst>
      <p:ext uri="{BB962C8B-B14F-4D97-AF65-F5344CB8AC3E}">
        <p14:creationId xmlns:p14="http://schemas.microsoft.com/office/powerpoint/2010/main" val="1518443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4</a:t>
            </a:fld>
            <a:endParaRPr lang="zh-CN" altLang="en-US"/>
          </a:p>
        </p:txBody>
      </p:sp>
    </p:spTree>
    <p:extLst>
      <p:ext uri="{BB962C8B-B14F-4D97-AF65-F5344CB8AC3E}">
        <p14:creationId xmlns:p14="http://schemas.microsoft.com/office/powerpoint/2010/main" val="2903876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5</a:t>
            </a:fld>
            <a:endParaRPr lang="zh-CN" altLang="en-US"/>
          </a:p>
        </p:txBody>
      </p:sp>
    </p:spTree>
    <p:extLst>
      <p:ext uri="{BB962C8B-B14F-4D97-AF65-F5344CB8AC3E}">
        <p14:creationId xmlns:p14="http://schemas.microsoft.com/office/powerpoint/2010/main" val="383369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6</a:t>
            </a:fld>
            <a:endParaRPr lang="zh-CN" altLang="en-US"/>
          </a:p>
        </p:txBody>
      </p:sp>
    </p:spTree>
    <p:extLst>
      <p:ext uri="{BB962C8B-B14F-4D97-AF65-F5344CB8AC3E}">
        <p14:creationId xmlns:p14="http://schemas.microsoft.com/office/powerpoint/2010/main" val="1785447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7</a:t>
            </a:fld>
            <a:endParaRPr lang="zh-CN" altLang="en-US"/>
          </a:p>
        </p:txBody>
      </p:sp>
    </p:spTree>
    <p:extLst>
      <p:ext uri="{BB962C8B-B14F-4D97-AF65-F5344CB8AC3E}">
        <p14:creationId xmlns:p14="http://schemas.microsoft.com/office/powerpoint/2010/main" val="1157972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8</a:t>
            </a:fld>
            <a:endParaRPr lang="zh-CN" altLang="en-US"/>
          </a:p>
        </p:txBody>
      </p:sp>
    </p:spTree>
    <p:extLst>
      <p:ext uri="{BB962C8B-B14F-4D97-AF65-F5344CB8AC3E}">
        <p14:creationId xmlns:p14="http://schemas.microsoft.com/office/powerpoint/2010/main" val="695093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9</a:t>
            </a:fld>
            <a:endParaRPr lang="zh-CN" altLang="en-US"/>
          </a:p>
        </p:txBody>
      </p:sp>
    </p:spTree>
    <p:extLst>
      <p:ext uri="{BB962C8B-B14F-4D97-AF65-F5344CB8AC3E}">
        <p14:creationId xmlns:p14="http://schemas.microsoft.com/office/powerpoint/2010/main" val="2486825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10</a:t>
            </a:fld>
            <a:endParaRPr lang="zh-CN" altLang="en-US"/>
          </a:p>
        </p:txBody>
      </p:sp>
    </p:spTree>
    <p:extLst>
      <p:ext uri="{BB962C8B-B14F-4D97-AF65-F5344CB8AC3E}">
        <p14:creationId xmlns:p14="http://schemas.microsoft.com/office/powerpoint/2010/main" val="4281017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13</a:t>
            </a:fld>
            <a:endParaRPr lang="zh-CN" altLang="en-US"/>
          </a:p>
        </p:txBody>
      </p:sp>
    </p:spTree>
    <p:extLst>
      <p:ext uri="{BB962C8B-B14F-4D97-AF65-F5344CB8AC3E}">
        <p14:creationId xmlns:p14="http://schemas.microsoft.com/office/powerpoint/2010/main" val="3871393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16</a:t>
            </a:fld>
            <a:endParaRPr lang="zh-CN" altLang="en-US"/>
          </a:p>
        </p:txBody>
      </p:sp>
    </p:spTree>
    <p:extLst>
      <p:ext uri="{BB962C8B-B14F-4D97-AF65-F5344CB8AC3E}">
        <p14:creationId xmlns:p14="http://schemas.microsoft.com/office/powerpoint/2010/main" val="1959301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17</a:t>
            </a:fld>
            <a:endParaRPr lang="zh-CN" altLang="en-US"/>
          </a:p>
        </p:txBody>
      </p:sp>
    </p:spTree>
    <p:extLst>
      <p:ext uri="{BB962C8B-B14F-4D97-AF65-F5344CB8AC3E}">
        <p14:creationId xmlns:p14="http://schemas.microsoft.com/office/powerpoint/2010/main" val="1710917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18</a:t>
            </a:fld>
            <a:endParaRPr lang="zh-CN" altLang="en-US"/>
          </a:p>
        </p:txBody>
      </p:sp>
    </p:spTree>
    <p:extLst>
      <p:ext uri="{BB962C8B-B14F-4D97-AF65-F5344CB8AC3E}">
        <p14:creationId xmlns:p14="http://schemas.microsoft.com/office/powerpoint/2010/main" val="42880170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19</a:t>
            </a:fld>
            <a:endParaRPr lang="zh-CN" altLang="en-US"/>
          </a:p>
        </p:txBody>
      </p:sp>
    </p:spTree>
    <p:extLst>
      <p:ext uri="{BB962C8B-B14F-4D97-AF65-F5344CB8AC3E}">
        <p14:creationId xmlns:p14="http://schemas.microsoft.com/office/powerpoint/2010/main" val="3132905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20</a:t>
            </a:fld>
            <a:endParaRPr lang="zh-CN" altLang="en-US"/>
          </a:p>
        </p:txBody>
      </p:sp>
    </p:spTree>
    <p:extLst>
      <p:ext uri="{BB962C8B-B14F-4D97-AF65-F5344CB8AC3E}">
        <p14:creationId xmlns:p14="http://schemas.microsoft.com/office/powerpoint/2010/main" val="2187688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23</a:t>
            </a:fld>
            <a:endParaRPr lang="zh-CN" altLang="en-US"/>
          </a:p>
        </p:txBody>
      </p:sp>
    </p:spTree>
    <p:extLst>
      <p:ext uri="{BB962C8B-B14F-4D97-AF65-F5344CB8AC3E}">
        <p14:creationId xmlns:p14="http://schemas.microsoft.com/office/powerpoint/2010/main" val="4221461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24</a:t>
            </a:fld>
            <a:endParaRPr lang="zh-CN" altLang="en-US"/>
          </a:p>
        </p:txBody>
      </p:sp>
    </p:spTree>
    <p:extLst>
      <p:ext uri="{BB962C8B-B14F-4D97-AF65-F5344CB8AC3E}">
        <p14:creationId xmlns:p14="http://schemas.microsoft.com/office/powerpoint/2010/main" val="4252155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58EC1C-2F93-4F9B-842B-38B110B1C658}" type="slidenum">
              <a:rPr lang="zh-CN" altLang="en-US" smtClean="0"/>
              <a:t>25</a:t>
            </a:fld>
            <a:endParaRPr lang="zh-CN" altLang="en-US"/>
          </a:p>
        </p:txBody>
      </p:sp>
    </p:spTree>
    <p:extLst>
      <p:ext uri="{BB962C8B-B14F-4D97-AF65-F5344CB8AC3E}">
        <p14:creationId xmlns:p14="http://schemas.microsoft.com/office/powerpoint/2010/main" val="1970906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2024/1/3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2024/1/3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11" name="TextBox 10"/>
          <p:cNvSpPr txBox="1"/>
          <p:nvPr userDrawn="1"/>
        </p:nvSpPr>
        <p:spPr>
          <a:xfrm>
            <a:off x="3774605" y="6726870"/>
            <a:ext cx="1800200"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black"/>
                </a:solidFill>
                <a:effectLst/>
                <a:uLnTx/>
                <a:uFillTx/>
                <a:hlinkClick r:id="rId2"/>
              </a:rPr>
              <a:t>PPT</a:t>
            </a:r>
            <a:r>
              <a:rPr kumimoji="0" lang="zh-CN" altLang="en-US" sz="100" b="0" i="0" u="none" strike="noStrike" kern="0" cap="none" spc="0" normalizeH="0" baseline="0" noProof="0" dirty="0">
                <a:ln>
                  <a:noFill/>
                </a:ln>
                <a:solidFill>
                  <a:prstClr val="black"/>
                </a:solidFill>
                <a:effectLst/>
                <a:uLnTx/>
                <a:uFillTx/>
                <a:hlinkClick r:id="rId2"/>
              </a:rPr>
              <a:t>模板</a:t>
            </a:r>
            <a:r>
              <a:rPr kumimoji="0" lang="zh-CN" altLang="en-US" sz="100" b="0" i="0" u="none" strike="noStrike" kern="0" cap="none" spc="0" normalizeH="0" baseline="0" noProof="0" dirty="0">
                <a:ln>
                  <a:noFill/>
                </a:ln>
                <a:solidFill>
                  <a:prstClr val="black"/>
                </a:solidFill>
                <a:effectLst/>
                <a:uLnTx/>
                <a:uFillTx/>
              </a:rPr>
              <a:t> </a:t>
            </a:r>
            <a:r>
              <a:rPr kumimoji="0" lang="en-US" altLang="zh-CN" sz="100" b="0" i="0" u="none" strike="noStrike" kern="0" cap="none" spc="0" normalizeH="0" baseline="0" noProof="0" dirty="0">
                <a:ln>
                  <a:noFill/>
                </a:ln>
                <a:solidFill>
                  <a:prstClr val="black"/>
                </a:solidFill>
                <a:effectLst/>
                <a:uLnTx/>
                <a:uFillTx/>
              </a:rPr>
              <a:t>http://www.1ppt.com/moban/</a:t>
            </a:r>
            <a:r>
              <a:rPr kumimoji="0" lang="zh-CN" altLang="en-US" sz="100" b="0" i="0" u="none" strike="noStrike" kern="0" cap="none" spc="0" normalizeH="0" baseline="0" noProof="0" dirty="0">
                <a:ln>
                  <a:noFill/>
                </a:ln>
                <a:solidFill>
                  <a:prstClr val="black"/>
                </a:solidFill>
                <a:effectLst/>
                <a:uLnTx/>
                <a:uFillTx/>
              </a:rPr>
              <a:t> </a:t>
            </a:r>
            <a:endParaRPr kumimoji="0" lang="en-US" altLang="zh-CN" sz="1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595598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2024/1/3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2024/1/3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2024/1/3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2024/1/3</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215833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2024/1/3</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7433658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090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2024/1/3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9" r:id="rId6"/>
    <p:sldLayoutId id="2147483654" r:id="rId7"/>
    <p:sldLayoutId id="2147483655" r:id="rId8"/>
    <p:sldLayoutId id="2147483656" r:id="rId9"/>
    <p:sldLayoutId id="2147483657" r:id="rId10"/>
    <p:sldLayoutId id="214748365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456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jpppt.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947222" y="2466160"/>
            <a:ext cx="8297557" cy="3139321"/>
          </a:xfrm>
          <a:prstGeom prst="rect">
            <a:avLst/>
          </a:prstGeom>
          <a:noFill/>
        </p:spPr>
        <p:txBody>
          <a:bodyPr wrap="square" rtlCol="0">
            <a:spAutoFit/>
          </a:bodyPr>
          <a:lstStyle/>
          <a:p>
            <a:pPr lvl="0" algn="ctr"/>
            <a:r>
              <a:rPr lang="lt-LT" altLang="zh-CN" sz="6600" b="1" dirty="0">
                <a:solidFill>
                  <a:prstClr val="black"/>
                </a:solidFill>
                <a:cs typeface="+mn-ea"/>
                <a:sym typeface="+mn-lt"/>
              </a:rPr>
              <a:t>APLINKOSAUGINIS AUDITAS</a:t>
            </a:r>
          </a:p>
          <a:p>
            <a:pPr lvl="0" algn="ctr"/>
            <a:r>
              <a:rPr lang="en-US" altLang="zh-CN" sz="6600" b="1" dirty="0">
                <a:solidFill>
                  <a:prstClr val="black"/>
                </a:solidFill>
                <a:cs typeface="+mn-ea"/>
                <a:sym typeface="+mn-lt"/>
              </a:rPr>
              <a:t>2023-2024</a:t>
            </a:r>
            <a:endParaRPr lang="zh-CN" altLang="en-US" sz="6600" b="1" dirty="0">
              <a:solidFill>
                <a:prstClr val="black"/>
              </a:solidFill>
              <a:cs typeface="+mn-ea"/>
              <a:sym typeface="+mn-lt"/>
            </a:endParaRPr>
          </a:p>
        </p:txBody>
      </p:sp>
      <p:sp>
        <p:nvSpPr>
          <p:cNvPr id="9" name="TextBox 3">
            <a:hlinkClick r:id="rId3"/>
            <a:extLst>
              <a:ext uri="{FF2B5EF4-FFF2-40B4-BE49-F238E27FC236}">
                <a16:creationId xmlns="" xmlns:a16="http://schemas.microsoft.com/office/drawing/2014/main" id="{CF324BF9-D1EB-4FB0-89C1-A2D22227DEA5}"/>
              </a:ext>
            </a:extLst>
          </p:cNvPr>
          <p:cNvSpPr txBox="1"/>
          <p:nvPr/>
        </p:nvSpPr>
        <p:spPr>
          <a:xfrm>
            <a:off x="144918" y="6611779"/>
            <a:ext cx="5169613" cy="246221"/>
          </a:xfrm>
          <a:prstGeom prst="rect">
            <a:avLst/>
          </a:prstGeom>
          <a:noFill/>
        </p:spPr>
        <p:txBody>
          <a:bodyPr wrap="square" rtlCol="0">
            <a:spAutoFit/>
          </a:bodyPr>
          <a:lstStyle/>
          <a:p>
            <a:r>
              <a:rPr lang="en-US" altLang="zh-CN" sz="1000" dirty="0">
                <a:solidFill>
                  <a:schemeClr val="bg1"/>
                </a:solidFill>
                <a:cs typeface="Arial" pitchFamily="34" charset="0"/>
                <a:hlinkClick r:id="rId3">
                  <a:extLst>
                    <a:ext uri="{A12FA001-AC4F-418D-AE19-62706E023703}">
                      <ahyp:hlinkClr xmlns="" xmlns:ahyp="http://schemas.microsoft.com/office/drawing/2018/hyperlinkcolor" val="tx"/>
                    </a:ext>
                  </a:extLst>
                </a:hlinkClick>
              </a:rPr>
              <a:t>https://www.jpppt.com</a:t>
            </a:r>
            <a:endParaRPr lang="ko-KR" altLang="en-US" sz="1000" dirty="0">
              <a:solidFill>
                <a:schemeClr val="bg1"/>
              </a:solidFill>
              <a:cs typeface="Arial" pitchFamily="34" charset="0"/>
            </a:endParaRPr>
          </a:p>
        </p:txBody>
      </p:sp>
      <p:pic>
        <p:nvPicPr>
          <p:cNvPr id="10" name="Paveikslėlis 9"/>
          <p:cNvPicPr>
            <a:picLocks noChangeAspect="1"/>
          </p:cNvPicPr>
          <p:nvPr/>
        </p:nvPicPr>
        <p:blipFill>
          <a:blip r:embed="rId4"/>
          <a:stretch>
            <a:fillRect/>
          </a:stretch>
        </p:blipFill>
        <p:spPr>
          <a:xfrm>
            <a:off x="5089468" y="462013"/>
            <a:ext cx="1776533" cy="1756881"/>
          </a:xfrm>
          <a:prstGeom prst="rect">
            <a:avLst/>
          </a:prstGeom>
        </p:spPr>
      </p:pic>
      <p:sp>
        <p:nvSpPr>
          <p:cNvPr id="11" name="iconfont-11910-5686862">
            <a:extLst>
              <a:ext uri="{FF2B5EF4-FFF2-40B4-BE49-F238E27FC236}">
                <a16:creationId xmlns:a16="http://schemas.microsoft.com/office/drawing/2014/main" xmlns="" id="{0449AE48-15BD-407A-9D4F-EE79F715F0E8}"/>
              </a:ext>
            </a:extLst>
          </p:cNvPr>
          <p:cNvSpPr>
            <a:spLocks noChangeAspect="1"/>
          </p:cNvSpPr>
          <p:nvPr/>
        </p:nvSpPr>
        <p:spPr bwMode="auto">
          <a:xfrm rot="16200000">
            <a:off x="10090381" y="5088200"/>
            <a:ext cx="1408217" cy="1608163"/>
          </a:xfrm>
          <a:custGeom>
            <a:avLst/>
            <a:gdLst>
              <a:gd name="T0" fmla="*/ 4621 w 9242"/>
              <a:gd name="T1" fmla="*/ 10555 h 10555"/>
              <a:gd name="T2" fmla="*/ 4034 w 9242"/>
              <a:gd name="T3" fmla="*/ 10285 h 10555"/>
              <a:gd name="T4" fmla="*/ 244 w 9242"/>
              <a:gd name="T5" fmla="*/ 5872 h 10555"/>
              <a:gd name="T6" fmla="*/ 127 w 9242"/>
              <a:gd name="T7" fmla="*/ 5043 h 10555"/>
              <a:gd name="T8" fmla="*/ 831 w 9242"/>
              <a:gd name="T9" fmla="*/ 4592 h 10555"/>
              <a:gd name="T10" fmla="*/ 2221 w 9242"/>
              <a:gd name="T11" fmla="*/ 4592 h 10555"/>
              <a:gd name="T12" fmla="*/ 2221 w 9242"/>
              <a:gd name="T13" fmla="*/ 1200 h 10555"/>
              <a:gd name="T14" fmla="*/ 3421 w 9242"/>
              <a:gd name="T15" fmla="*/ 0 h 10555"/>
              <a:gd name="T16" fmla="*/ 5821 w 9242"/>
              <a:gd name="T17" fmla="*/ 0 h 10555"/>
              <a:gd name="T18" fmla="*/ 7021 w 9242"/>
              <a:gd name="T19" fmla="*/ 1200 h 10555"/>
              <a:gd name="T20" fmla="*/ 7021 w 9242"/>
              <a:gd name="T21" fmla="*/ 4591 h 10555"/>
              <a:gd name="T22" fmla="*/ 8411 w 9242"/>
              <a:gd name="T23" fmla="*/ 4591 h 10555"/>
              <a:gd name="T24" fmla="*/ 9115 w 9242"/>
              <a:gd name="T25" fmla="*/ 5042 h 10555"/>
              <a:gd name="T26" fmla="*/ 8999 w 9242"/>
              <a:gd name="T27" fmla="*/ 5871 h 10555"/>
              <a:gd name="T28" fmla="*/ 5209 w 9242"/>
              <a:gd name="T29" fmla="*/ 10285 h 10555"/>
              <a:gd name="T30" fmla="*/ 4621 w 9242"/>
              <a:gd name="T31" fmla="*/ 10555 h 10555"/>
              <a:gd name="T32" fmla="*/ 886 w 9242"/>
              <a:gd name="T33" fmla="*/ 5392 h 10555"/>
              <a:gd name="T34" fmla="*/ 4621 w 9242"/>
              <a:gd name="T35" fmla="*/ 9742 h 10555"/>
              <a:gd name="T36" fmla="*/ 8356 w 9242"/>
              <a:gd name="T37" fmla="*/ 5392 h 10555"/>
              <a:gd name="T38" fmla="*/ 6221 w 9242"/>
              <a:gd name="T39" fmla="*/ 5392 h 10555"/>
              <a:gd name="T40" fmla="*/ 6221 w 9242"/>
              <a:gd name="T41" fmla="*/ 1200 h 10555"/>
              <a:gd name="T42" fmla="*/ 5821 w 9242"/>
              <a:gd name="T43" fmla="*/ 800 h 10555"/>
              <a:gd name="T44" fmla="*/ 3421 w 9242"/>
              <a:gd name="T45" fmla="*/ 800 h 10555"/>
              <a:gd name="T46" fmla="*/ 3021 w 9242"/>
              <a:gd name="T47" fmla="*/ 1200 h 10555"/>
              <a:gd name="T48" fmla="*/ 3021 w 9242"/>
              <a:gd name="T49" fmla="*/ 5391 h 10555"/>
              <a:gd name="T50" fmla="*/ 886 w 9242"/>
              <a:gd name="T51" fmla="*/ 5391 h 10555"/>
              <a:gd name="T52" fmla="*/ 886 w 9242"/>
              <a:gd name="T53" fmla="*/ 5392 h 10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242" h="10555">
                <a:moveTo>
                  <a:pt x="4621" y="10555"/>
                </a:moveTo>
                <a:cubicBezTo>
                  <a:pt x="4395" y="10555"/>
                  <a:pt x="4181" y="10456"/>
                  <a:pt x="4034" y="10285"/>
                </a:cubicBezTo>
                <a:lnTo>
                  <a:pt x="244" y="5872"/>
                </a:lnTo>
                <a:cubicBezTo>
                  <a:pt x="44" y="5640"/>
                  <a:pt x="0" y="5322"/>
                  <a:pt x="127" y="5043"/>
                </a:cubicBezTo>
                <a:cubicBezTo>
                  <a:pt x="255" y="4765"/>
                  <a:pt x="525" y="4592"/>
                  <a:pt x="831" y="4592"/>
                </a:cubicBezTo>
                <a:lnTo>
                  <a:pt x="2221" y="4592"/>
                </a:lnTo>
                <a:lnTo>
                  <a:pt x="2221" y="1200"/>
                </a:lnTo>
                <a:cubicBezTo>
                  <a:pt x="2221" y="539"/>
                  <a:pt x="2760" y="0"/>
                  <a:pt x="3421" y="0"/>
                </a:cubicBezTo>
                <a:lnTo>
                  <a:pt x="5821" y="0"/>
                </a:lnTo>
                <a:cubicBezTo>
                  <a:pt x="6482" y="0"/>
                  <a:pt x="7021" y="539"/>
                  <a:pt x="7021" y="1200"/>
                </a:cubicBezTo>
                <a:lnTo>
                  <a:pt x="7021" y="4591"/>
                </a:lnTo>
                <a:lnTo>
                  <a:pt x="8411" y="4591"/>
                </a:lnTo>
                <a:cubicBezTo>
                  <a:pt x="8717" y="4591"/>
                  <a:pt x="8987" y="4764"/>
                  <a:pt x="9115" y="5042"/>
                </a:cubicBezTo>
                <a:cubicBezTo>
                  <a:pt x="9242" y="5321"/>
                  <a:pt x="9199" y="5639"/>
                  <a:pt x="8999" y="5871"/>
                </a:cubicBezTo>
                <a:lnTo>
                  <a:pt x="5209" y="10285"/>
                </a:lnTo>
                <a:cubicBezTo>
                  <a:pt x="5061" y="10457"/>
                  <a:pt x="4847" y="10555"/>
                  <a:pt x="4621" y="10555"/>
                </a:cubicBezTo>
                <a:close/>
                <a:moveTo>
                  <a:pt x="886" y="5392"/>
                </a:moveTo>
                <a:lnTo>
                  <a:pt x="4621" y="9742"/>
                </a:lnTo>
                <a:lnTo>
                  <a:pt x="8356" y="5392"/>
                </a:lnTo>
                <a:lnTo>
                  <a:pt x="6221" y="5392"/>
                </a:lnTo>
                <a:lnTo>
                  <a:pt x="6221" y="1200"/>
                </a:lnTo>
                <a:cubicBezTo>
                  <a:pt x="6221" y="980"/>
                  <a:pt x="6041" y="800"/>
                  <a:pt x="5821" y="800"/>
                </a:cubicBezTo>
                <a:lnTo>
                  <a:pt x="3421" y="800"/>
                </a:lnTo>
                <a:cubicBezTo>
                  <a:pt x="3201" y="800"/>
                  <a:pt x="3021" y="980"/>
                  <a:pt x="3021" y="1200"/>
                </a:cubicBezTo>
                <a:lnTo>
                  <a:pt x="3021" y="5391"/>
                </a:lnTo>
                <a:lnTo>
                  <a:pt x="886" y="5391"/>
                </a:lnTo>
                <a:lnTo>
                  <a:pt x="886" y="5392"/>
                </a:lnTo>
                <a:close/>
              </a:path>
            </a:pathLst>
          </a:custGeom>
          <a:solidFill>
            <a:schemeClr val="tx1"/>
          </a:solidFill>
          <a:ln>
            <a:solidFill>
              <a:schemeClr val="tx1"/>
            </a:solidFill>
          </a:ln>
        </p:spPr>
        <p:txBody>
          <a:bodyPr/>
          <a:lstStyle/>
          <a:p>
            <a:endParaRPr lang="zh-CN" altLang="en-US">
              <a:cs typeface="+mn-ea"/>
              <a:sym typeface="+mn-lt"/>
            </a:endParaRPr>
          </a:p>
        </p:txBody>
      </p:sp>
    </p:spTree>
  </p:cSld>
  <p:clrMapOvr>
    <a:masterClrMapping/>
  </p:clrMapOvr>
  <p:transition advTm="2995">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720013" y="894199"/>
            <a:ext cx="10602189" cy="5829047"/>
          </a:xfrm>
          <a:prstGeom prst="rect">
            <a:avLst/>
          </a:prstGeom>
          <a:noFill/>
          <a:ln>
            <a:noFill/>
          </a:ln>
        </p:spPr>
      </p:pic>
      <p:pic>
        <p:nvPicPr>
          <p:cNvPr id="6" name="Paveikslėlis 5"/>
          <p:cNvPicPr>
            <a:picLocks noChangeAspect="1"/>
          </p:cNvPicPr>
          <p:nvPr/>
        </p:nvPicPr>
        <p:blipFill>
          <a:blip r:embed="rId5"/>
          <a:stretch>
            <a:fillRect/>
          </a:stretch>
        </p:blipFill>
        <p:spPr>
          <a:xfrm>
            <a:off x="4110587" y="340919"/>
            <a:ext cx="4278021" cy="17600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Stačiakampis 1"/>
          <p:cNvSpPr/>
          <p:nvPr/>
        </p:nvSpPr>
        <p:spPr>
          <a:xfrm>
            <a:off x="1941094" y="2267347"/>
            <a:ext cx="8454189" cy="3170099"/>
          </a:xfrm>
          <a:prstGeom prst="rect">
            <a:avLst/>
          </a:prstGeom>
        </p:spPr>
        <p:txBody>
          <a:bodyPr wrap="square">
            <a:spAutoFit/>
          </a:bodyPr>
          <a:lstStyle/>
          <a:p>
            <a:pPr marL="342900" indent="-342900" algn="just">
              <a:buFont typeface="Arial" panose="020B0604020202020204" pitchFamily="34" charset="0"/>
              <a:buChar char="•"/>
            </a:pPr>
            <a:r>
              <a:rPr lang="lt-LT" altLang="zh-CN" sz="2000" b="1" dirty="0">
                <a:solidFill>
                  <a:schemeClr val="tx1">
                    <a:lumMod val="75000"/>
                    <a:lumOff val="25000"/>
                  </a:schemeClr>
                </a:solidFill>
                <a:cs typeface="+mn-ea"/>
                <a:sym typeface="+mn-lt"/>
              </a:rPr>
              <a:t>Darželyje buvo atliktas pakartotinį</a:t>
            </a:r>
            <a:r>
              <a:rPr lang="en-US" altLang="zh-CN" sz="2000" b="1" dirty="0">
                <a:solidFill>
                  <a:schemeClr val="tx1">
                    <a:lumMod val="75000"/>
                    <a:lumOff val="25000"/>
                  </a:schemeClr>
                </a:solidFill>
                <a:cs typeface="+mn-ea"/>
                <a:sym typeface="+mn-lt"/>
              </a:rPr>
              <a:t> </a:t>
            </a:r>
            <a:r>
              <a:rPr lang="lt-LT" altLang="zh-CN" sz="2000" b="1" dirty="0">
                <a:solidFill>
                  <a:schemeClr val="tx1">
                    <a:lumMod val="75000"/>
                    <a:lumOff val="25000"/>
                  </a:schemeClr>
                </a:solidFill>
                <a:cs typeface="+mn-ea"/>
                <a:sym typeface="+mn-lt"/>
              </a:rPr>
              <a:t>aplinkosauginis auditas, kurio tikslas išanalizuoti bendrą darželio aplinkosauginę būklę bei nustatyti, ko darželis turi siekti ateityje. Aplinkosauginį tyrimą organizavo gamtosauginio komiteto nariai.</a:t>
            </a:r>
          </a:p>
          <a:p>
            <a:pPr marL="342900" indent="-342900" algn="just">
              <a:buFont typeface="Arial" panose="020B0604020202020204" pitchFamily="34" charset="0"/>
              <a:buChar char="•"/>
            </a:pPr>
            <a:endParaRPr lang="lt-LT" altLang="zh-CN" sz="2000" b="1" dirty="0">
              <a:solidFill>
                <a:schemeClr val="tx1">
                  <a:lumMod val="75000"/>
                  <a:lumOff val="25000"/>
                </a:schemeClr>
              </a:solidFill>
              <a:cs typeface="+mn-ea"/>
              <a:sym typeface="+mn-lt"/>
            </a:endParaRPr>
          </a:p>
          <a:p>
            <a:pPr marL="342900" indent="-342900" algn="just">
              <a:buFont typeface="Arial" panose="020B0604020202020204" pitchFamily="34" charset="0"/>
              <a:buChar char="•"/>
            </a:pPr>
            <a:r>
              <a:rPr lang="lt-LT" altLang="zh-CN" sz="2000" b="1" dirty="0">
                <a:solidFill>
                  <a:schemeClr val="tx1">
                    <a:lumMod val="75000"/>
                    <a:lumOff val="25000"/>
                  </a:schemeClr>
                </a:solidFill>
                <a:cs typeface="+mn-ea"/>
                <a:sym typeface="+mn-lt"/>
              </a:rPr>
              <a:t>Parengėme klausimus, kuriuose nagrinėjome atliekų, darželio aplinkos, energijos, vandens, sveikos gyvensenos, miško ir transporto temas. Darželyje šios sritys integruotos į ugdymo procesą. </a:t>
            </a:r>
          </a:p>
        </p:txBody>
      </p:sp>
      <p:sp>
        <p:nvSpPr>
          <p:cNvPr id="12" name="Shape 443"/>
          <p:cNvSpPr/>
          <p:nvPr/>
        </p:nvSpPr>
        <p:spPr>
          <a:xfrm>
            <a:off x="8450137" y="544355"/>
            <a:ext cx="936845" cy="874383"/>
          </a:xfrm>
          <a:custGeom>
            <a:avLst/>
            <a:gdLst/>
            <a:ahLst/>
            <a:cxnLst>
              <a:cxn ang="0">
                <a:pos x="wd2" y="hd2"/>
              </a:cxn>
              <a:cxn ang="5400000">
                <a:pos x="wd2" y="hd2"/>
              </a:cxn>
              <a:cxn ang="10800000">
                <a:pos x="wd2" y="hd2"/>
              </a:cxn>
              <a:cxn ang="16200000">
                <a:pos x="wd2" y="hd2"/>
              </a:cxn>
            </a:cxnLst>
            <a:rect l="0" t="0" r="r" b="b"/>
            <a:pathLst>
              <a:path w="21533" h="21600" extrusionOk="0">
                <a:moveTo>
                  <a:pt x="19357" y="12343"/>
                </a:moveTo>
                <a:lnTo>
                  <a:pt x="17854" y="12343"/>
                </a:lnTo>
                <a:cubicBezTo>
                  <a:pt x="17102" y="11379"/>
                  <a:pt x="16048" y="10836"/>
                  <a:pt x="14882" y="10800"/>
                </a:cubicBezTo>
                <a:cubicBezTo>
                  <a:pt x="15465" y="9896"/>
                  <a:pt x="15790" y="8811"/>
                  <a:pt x="15790" y="7714"/>
                </a:cubicBezTo>
                <a:cubicBezTo>
                  <a:pt x="15790" y="7449"/>
                  <a:pt x="15768" y="7184"/>
                  <a:pt x="15734" y="6919"/>
                </a:cubicBezTo>
                <a:cubicBezTo>
                  <a:pt x="16216" y="7100"/>
                  <a:pt x="16710" y="7196"/>
                  <a:pt x="17226" y="7196"/>
                </a:cubicBezTo>
                <a:cubicBezTo>
                  <a:pt x="18740" y="7196"/>
                  <a:pt x="19906" y="6171"/>
                  <a:pt x="20142" y="6171"/>
                </a:cubicBezTo>
                <a:cubicBezTo>
                  <a:pt x="21566" y="6171"/>
                  <a:pt x="21532" y="9450"/>
                  <a:pt x="21532" y="10426"/>
                </a:cubicBezTo>
                <a:cubicBezTo>
                  <a:pt x="21532" y="11764"/>
                  <a:pt x="20478" y="12343"/>
                  <a:pt x="19357" y="12343"/>
                </a:cubicBezTo>
                <a:close/>
                <a:moveTo>
                  <a:pt x="17226" y="6171"/>
                </a:moveTo>
                <a:cubicBezTo>
                  <a:pt x="15645" y="6171"/>
                  <a:pt x="14355" y="4785"/>
                  <a:pt x="14355" y="3086"/>
                </a:cubicBezTo>
                <a:cubicBezTo>
                  <a:pt x="14355" y="1386"/>
                  <a:pt x="15645" y="0"/>
                  <a:pt x="17226" y="0"/>
                </a:cubicBezTo>
                <a:cubicBezTo>
                  <a:pt x="18807" y="0"/>
                  <a:pt x="20097" y="1386"/>
                  <a:pt x="20097" y="3086"/>
                </a:cubicBezTo>
                <a:cubicBezTo>
                  <a:pt x="20097" y="4785"/>
                  <a:pt x="18807" y="6171"/>
                  <a:pt x="17226" y="6171"/>
                </a:cubicBezTo>
                <a:close/>
                <a:moveTo>
                  <a:pt x="10766" y="12343"/>
                </a:moveTo>
                <a:cubicBezTo>
                  <a:pt x="8388" y="12343"/>
                  <a:pt x="6459" y="10270"/>
                  <a:pt x="6459" y="7714"/>
                </a:cubicBezTo>
                <a:cubicBezTo>
                  <a:pt x="6459" y="5159"/>
                  <a:pt x="8388" y="3086"/>
                  <a:pt x="10766" y="3086"/>
                </a:cubicBezTo>
                <a:cubicBezTo>
                  <a:pt x="13144" y="3086"/>
                  <a:pt x="15073" y="5159"/>
                  <a:pt x="15073" y="7714"/>
                </a:cubicBezTo>
                <a:cubicBezTo>
                  <a:pt x="15073" y="10270"/>
                  <a:pt x="13144" y="12343"/>
                  <a:pt x="10766" y="12343"/>
                </a:cubicBezTo>
                <a:close/>
                <a:moveTo>
                  <a:pt x="15667" y="21600"/>
                </a:moveTo>
                <a:lnTo>
                  <a:pt x="5865" y="21600"/>
                </a:lnTo>
                <a:cubicBezTo>
                  <a:pt x="4071" y="21600"/>
                  <a:pt x="2871" y="20431"/>
                  <a:pt x="2871" y="18478"/>
                </a:cubicBezTo>
                <a:cubicBezTo>
                  <a:pt x="2871" y="15754"/>
                  <a:pt x="3465" y="11571"/>
                  <a:pt x="6751" y="11571"/>
                </a:cubicBezTo>
                <a:cubicBezTo>
                  <a:pt x="7132" y="11571"/>
                  <a:pt x="8523" y="13247"/>
                  <a:pt x="10766" y="13247"/>
                </a:cubicBezTo>
                <a:cubicBezTo>
                  <a:pt x="13009" y="13247"/>
                  <a:pt x="14400" y="11571"/>
                  <a:pt x="14781" y="11571"/>
                </a:cubicBezTo>
                <a:cubicBezTo>
                  <a:pt x="18067" y="11571"/>
                  <a:pt x="18661" y="15754"/>
                  <a:pt x="18661" y="18478"/>
                </a:cubicBezTo>
                <a:cubicBezTo>
                  <a:pt x="18661" y="20431"/>
                  <a:pt x="17461" y="21600"/>
                  <a:pt x="15667" y="21600"/>
                </a:cubicBezTo>
                <a:close/>
                <a:moveTo>
                  <a:pt x="4306" y="6171"/>
                </a:moveTo>
                <a:cubicBezTo>
                  <a:pt x="2725" y="6171"/>
                  <a:pt x="1435" y="4785"/>
                  <a:pt x="1435" y="3086"/>
                </a:cubicBezTo>
                <a:cubicBezTo>
                  <a:pt x="1435" y="1386"/>
                  <a:pt x="2725" y="0"/>
                  <a:pt x="4306" y="0"/>
                </a:cubicBezTo>
                <a:cubicBezTo>
                  <a:pt x="5887" y="0"/>
                  <a:pt x="7177" y="1386"/>
                  <a:pt x="7177" y="3086"/>
                </a:cubicBezTo>
                <a:cubicBezTo>
                  <a:pt x="7177" y="4785"/>
                  <a:pt x="5887" y="6171"/>
                  <a:pt x="4306" y="6171"/>
                </a:cubicBezTo>
                <a:close/>
                <a:moveTo>
                  <a:pt x="3678" y="12343"/>
                </a:moveTo>
                <a:lnTo>
                  <a:pt x="2175" y="12343"/>
                </a:lnTo>
                <a:cubicBezTo>
                  <a:pt x="1054" y="12343"/>
                  <a:pt x="0" y="11764"/>
                  <a:pt x="0" y="10426"/>
                </a:cubicBezTo>
                <a:cubicBezTo>
                  <a:pt x="0" y="9450"/>
                  <a:pt x="-34" y="6171"/>
                  <a:pt x="1390" y="6171"/>
                </a:cubicBezTo>
                <a:cubicBezTo>
                  <a:pt x="1626" y="6171"/>
                  <a:pt x="2792" y="7196"/>
                  <a:pt x="4306" y="7196"/>
                </a:cubicBezTo>
                <a:cubicBezTo>
                  <a:pt x="4822" y="7196"/>
                  <a:pt x="5316" y="7100"/>
                  <a:pt x="5798" y="6919"/>
                </a:cubicBezTo>
                <a:cubicBezTo>
                  <a:pt x="5764" y="7184"/>
                  <a:pt x="5742" y="7449"/>
                  <a:pt x="5742" y="7714"/>
                </a:cubicBezTo>
                <a:cubicBezTo>
                  <a:pt x="5742" y="8811"/>
                  <a:pt x="6067" y="9896"/>
                  <a:pt x="6650" y="10800"/>
                </a:cubicBezTo>
                <a:cubicBezTo>
                  <a:pt x="5484" y="10836"/>
                  <a:pt x="4430" y="11379"/>
                  <a:pt x="3678" y="12343"/>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ctr">
              <a:lnSpc>
                <a:spcPct val="100000"/>
              </a:lnSpc>
              <a:spcBef>
                <a:spcPts val="0"/>
              </a:spcBef>
              <a:defRPr sz="3200">
                <a:solidFill>
                  <a:srgbClr val="FFFFFF"/>
                </a:solidFill>
                <a:latin typeface="+mn-lt"/>
                <a:ea typeface="+mn-ea"/>
                <a:cs typeface="+mn-cs"/>
                <a:sym typeface="Helvetica Light"/>
              </a:defRPr>
            </a:pPr>
            <a:endParaRPr sz="1400">
              <a:solidFill>
                <a:schemeClr val="tx1">
                  <a:lumMod val="75000"/>
                  <a:lumOff val="25000"/>
                </a:schemeClr>
              </a:solidFill>
              <a:cs typeface="+mn-ea"/>
              <a:sym typeface="+mn-lt"/>
            </a:endParaRPr>
          </a:p>
        </p:txBody>
      </p:sp>
    </p:spTree>
  </p:cSld>
  <p:clrMapOvr>
    <a:masterClrMapping/>
  </p:clrMapOvr>
  <p:transition advTm="2293">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fltVal val="0"/>
                                          </p:val>
                                        </p:tav>
                                        <p:tav tm="100000">
                                          <p:val>
                                            <p:strVal val="#ppt_w"/>
                                          </p:val>
                                        </p:tav>
                                      </p:tavLst>
                                    </p:anim>
                                    <p:anim calcmode="lin" valueType="num">
                                      <p:cBhvr>
                                        <p:cTn id="13" dur="1000" fill="hold"/>
                                        <p:tgtEl>
                                          <p:spTgt spid="12"/>
                                        </p:tgtEl>
                                        <p:attrNameLst>
                                          <p:attrName>ppt_h</p:attrName>
                                        </p:attrNameLst>
                                      </p:cBhvr>
                                      <p:tavLst>
                                        <p:tav tm="0">
                                          <p:val>
                                            <p:fltVal val="0"/>
                                          </p:val>
                                        </p:tav>
                                        <p:tav tm="100000">
                                          <p:val>
                                            <p:strVal val="#ppt_h"/>
                                          </p:val>
                                        </p:tav>
                                      </p:tavLst>
                                    </p:anim>
                                    <p:animEffect transition="in" filter="fade">
                                      <p:cBhvr>
                                        <p:cTn id="1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730665" y="1028953"/>
            <a:ext cx="8730671" cy="4800093"/>
          </a:xfrm>
          <a:prstGeom prst="rect">
            <a:avLst/>
          </a:prstGeom>
          <a:noFill/>
          <a:ln>
            <a:noFill/>
          </a:ln>
        </p:spPr>
      </p:pic>
      <p:sp>
        <p:nvSpPr>
          <p:cNvPr id="13" name="文本框 12"/>
          <p:cNvSpPr txBox="1"/>
          <p:nvPr/>
        </p:nvSpPr>
        <p:spPr>
          <a:xfrm>
            <a:off x="2818978" y="2497975"/>
            <a:ext cx="6825535" cy="1862048"/>
          </a:xfrm>
          <a:prstGeom prst="rect">
            <a:avLst/>
          </a:prstGeom>
          <a:noFill/>
        </p:spPr>
        <p:txBody>
          <a:bodyPr wrap="square" rtlCol="0">
            <a:spAutoFit/>
          </a:bodyPr>
          <a:lstStyle/>
          <a:p>
            <a:pPr algn="ctr"/>
            <a:r>
              <a:rPr lang="en-US" altLang="zh-CN" sz="11500" dirty="0">
                <a:solidFill>
                  <a:schemeClr val="bg1"/>
                </a:solidFill>
                <a:effectLst>
                  <a:outerShdw blurRad="38100" dist="38100" dir="2700000" algn="tl">
                    <a:srgbClr val="000000">
                      <a:alpha val="43137"/>
                    </a:srgbClr>
                  </a:outerShdw>
                </a:effectLst>
                <a:cs typeface="+mn-ea"/>
                <a:sym typeface="+mn-lt"/>
              </a:rPr>
              <a:t>ŠIUKŠLĖS</a:t>
            </a:r>
            <a:endParaRPr lang="zh-CN" altLang="en-US" sz="11500" dirty="0">
              <a:solidFill>
                <a:schemeClr val="bg1"/>
              </a:solidFill>
              <a:effectLst>
                <a:outerShdw blurRad="38100" dist="38100" dir="2700000" algn="tl">
                  <a:srgbClr val="000000">
                    <a:alpha val="43137"/>
                  </a:srgbClr>
                </a:outerShdw>
              </a:effectLst>
              <a:cs typeface="+mn-ea"/>
              <a:sym typeface="+mn-lt"/>
            </a:endParaRPr>
          </a:p>
        </p:txBody>
      </p:sp>
    </p:spTree>
  </p:cSld>
  <p:clrMapOvr>
    <a:masterClrMapping/>
  </p:clrMapOvr>
  <p:transition advTm="1731">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180" y="-7827"/>
            <a:ext cx="12192000" cy="6858000"/>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r="75172"/>
          <a:stretch>
            <a:fillRect/>
          </a:stretch>
        </p:blipFill>
        <p:spPr>
          <a:xfrm flipV="1">
            <a:off x="1" y="-1"/>
            <a:ext cx="522514" cy="1075261"/>
          </a:xfrm>
          <a:prstGeom prst="rect">
            <a:avLst/>
          </a:prstGeom>
        </p:spPr>
      </p:pic>
      <p:sp>
        <p:nvSpPr>
          <p:cNvPr id="4" name="Oval 6"/>
          <p:cNvSpPr>
            <a:spLocks noChangeArrowheads="1"/>
          </p:cNvSpPr>
          <p:nvPr/>
        </p:nvSpPr>
        <p:spPr bwMode="auto">
          <a:xfrm>
            <a:off x="3947791" y="5390809"/>
            <a:ext cx="3263167" cy="546201"/>
          </a:xfrm>
          <a:prstGeom prst="ellipse">
            <a:avLst/>
          </a:prstGeom>
          <a:gradFill rotWithShape="1">
            <a:gsLst>
              <a:gs pos="0">
                <a:srgbClr val="000000">
                  <a:alpha val="27000"/>
                </a:srgbClr>
              </a:gs>
              <a:gs pos="100000">
                <a:srgbClr val="000000">
                  <a:alpha val="0"/>
                </a:srgbClr>
              </a:gs>
            </a:gsLst>
            <a:path path="shape">
              <a:fillToRect l="50000" t="50000" r="50000" b="50000"/>
            </a:path>
          </a:gra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i="1">
              <a:solidFill>
                <a:schemeClr val="tx1">
                  <a:lumMod val="75000"/>
                  <a:lumOff val="25000"/>
                </a:schemeClr>
              </a:solidFill>
              <a:cs typeface="+mn-ea"/>
              <a:sym typeface="+mn-lt"/>
            </a:endParaRPr>
          </a:p>
        </p:txBody>
      </p:sp>
      <p:pic>
        <p:nvPicPr>
          <p:cNvPr id="3" name="Paveikslėlis 2"/>
          <p:cNvPicPr>
            <a:picLocks noChangeAspect="1"/>
          </p:cNvPicPr>
          <p:nvPr/>
        </p:nvPicPr>
        <p:blipFill>
          <a:blip r:embed="rId4"/>
          <a:stretch>
            <a:fillRect/>
          </a:stretch>
        </p:blipFill>
        <p:spPr>
          <a:xfrm>
            <a:off x="522515" y="69423"/>
            <a:ext cx="6270196" cy="3046786"/>
          </a:xfrm>
          <a:prstGeom prst="rect">
            <a:avLst/>
          </a:prstGeom>
        </p:spPr>
      </p:pic>
      <p:pic>
        <p:nvPicPr>
          <p:cNvPr id="73" name="Paveikslėlis 72"/>
          <p:cNvPicPr>
            <a:picLocks noChangeAspect="1"/>
          </p:cNvPicPr>
          <p:nvPr/>
        </p:nvPicPr>
        <p:blipFill>
          <a:blip r:embed="rId5"/>
          <a:stretch>
            <a:fillRect/>
          </a:stretch>
        </p:blipFill>
        <p:spPr>
          <a:xfrm>
            <a:off x="191156" y="3193459"/>
            <a:ext cx="6601555" cy="3564029"/>
          </a:xfrm>
          <a:prstGeom prst="rect">
            <a:avLst/>
          </a:prstGeom>
        </p:spPr>
      </p:pic>
      <p:sp>
        <p:nvSpPr>
          <p:cNvPr id="74" name="Shape 442"/>
          <p:cNvSpPr/>
          <p:nvPr/>
        </p:nvSpPr>
        <p:spPr>
          <a:xfrm>
            <a:off x="8031609" y="2194248"/>
            <a:ext cx="2664132" cy="26641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rotWithShape="1">
            <a:blip r:embed="rId6"/>
            <a:stretch>
              <a:fillRect/>
            </a:stretch>
          </a:blipFill>
          <a:ln>
            <a:noFill/>
          </a:ln>
        </p:spPr>
        <p:txBody>
          <a:bodyPr anchor="ctr"/>
          <a:lstStyle/>
          <a:p>
            <a:pPr algn="ctr">
              <a:spcBef>
                <a:spcPct val="0"/>
              </a:spcBef>
              <a:buFont typeface="Arial" panose="020B0604020202020204" pitchFamily="34" charset="0"/>
              <a:buNone/>
            </a:pPr>
            <a:endParaRPr sz="1200">
              <a:solidFill>
                <a:schemeClr val="tx1">
                  <a:lumMod val="75000"/>
                  <a:lumOff val="25000"/>
                </a:schemeClr>
              </a:solidFill>
              <a:cs typeface="+mn-ea"/>
              <a:sym typeface="+mn-lt"/>
            </a:endParaRPr>
          </a:p>
        </p:txBody>
      </p:sp>
    </p:spTree>
  </p:cSld>
  <p:clrMapOvr>
    <a:masterClrMapping/>
  </p:clrMapOvr>
  <p:transition advTm="1779">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p:cTn id="12" dur="1000" fill="hold"/>
                                        <p:tgtEl>
                                          <p:spTgt spid="74"/>
                                        </p:tgtEl>
                                        <p:attrNameLst>
                                          <p:attrName>ppt_w</p:attrName>
                                        </p:attrNameLst>
                                      </p:cBhvr>
                                      <p:tavLst>
                                        <p:tav tm="0">
                                          <p:val>
                                            <p:fltVal val="0"/>
                                          </p:val>
                                        </p:tav>
                                        <p:tav tm="100000">
                                          <p:val>
                                            <p:strVal val="#ppt_w"/>
                                          </p:val>
                                        </p:tav>
                                      </p:tavLst>
                                    </p:anim>
                                    <p:anim calcmode="lin" valueType="num">
                                      <p:cBhvr>
                                        <p:cTn id="13" dur="1000" fill="hold"/>
                                        <p:tgtEl>
                                          <p:spTgt spid="74"/>
                                        </p:tgtEl>
                                        <p:attrNameLst>
                                          <p:attrName>ppt_h</p:attrName>
                                        </p:attrNameLst>
                                      </p:cBhvr>
                                      <p:tavLst>
                                        <p:tav tm="0">
                                          <p:val>
                                            <p:fltVal val="0"/>
                                          </p:val>
                                        </p:tav>
                                        <p:tav tm="100000">
                                          <p:val>
                                            <p:strVal val="#ppt_h"/>
                                          </p:val>
                                        </p:tav>
                                      </p:tavLst>
                                    </p:anim>
                                    <p:animEffect transition="in" filter="fade">
                                      <p:cBhvr>
                                        <p:cTn id="14"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矩形 96"/>
          <p:cNvSpPr/>
          <p:nvPr/>
        </p:nvSpPr>
        <p:spPr>
          <a:xfrm>
            <a:off x="0" y="0"/>
            <a:ext cx="12192000" cy="6858000"/>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6" name="Grupė 5"/>
          <p:cNvGrpSpPr/>
          <p:nvPr/>
        </p:nvGrpSpPr>
        <p:grpSpPr>
          <a:xfrm>
            <a:off x="1183907" y="-96253"/>
            <a:ext cx="10048775" cy="5342021"/>
            <a:chOff x="1" y="-1"/>
            <a:chExt cx="11347461" cy="6072026"/>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r="75172"/>
            <a:stretch>
              <a:fillRect/>
            </a:stretch>
          </p:blipFill>
          <p:spPr>
            <a:xfrm flipV="1">
              <a:off x="1" y="-1"/>
              <a:ext cx="522514" cy="1075261"/>
            </a:xfrm>
            <a:prstGeom prst="rect">
              <a:avLst/>
            </a:prstGeom>
          </p:spPr>
        </p:pic>
        <p:pic>
          <p:nvPicPr>
            <p:cNvPr id="29" name="Paveikslėlis 28"/>
            <p:cNvPicPr>
              <a:picLocks noChangeAspect="1"/>
            </p:cNvPicPr>
            <p:nvPr/>
          </p:nvPicPr>
          <p:blipFill>
            <a:blip r:embed="rId4"/>
            <a:stretch>
              <a:fillRect/>
            </a:stretch>
          </p:blipFill>
          <p:spPr>
            <a:xfrm>
              <a:off x="390568" y="270366"/>
              <a:ext cx="10956894" cy="5801659"/>
            </a:xfrm>
            <a:prstGeom prst="rect">
              <a:avLst/>
            </a:prstGeom>
          </p:spPr>
        </p:pic>
        <p:sp>
          <p:nvSpPr>
            <p:cNvPr id="4" name="Stačiakampis 3"/>
            <p:cNvSpPr/>
            <p:nvPr/>
          </p:nvSpPr>
          <p:spPr>
            <a:xfrm>
              <a:off x="3506766" y="4485993"/>
              <a:ext cx="327334" cy="369332"/>
            </a:xfrm>
            <a:prstGeom prst="rect">
              <a:avLst/>
            </a:prstGeom>
          </p:spPr>
          <p:txBody>
            <a:bodyPr wrap="none">
              <a:spAutoFit/>
            </a:bodyPr>
            <a:lstStyle/>
            <a:p>
              <a:r>
                <a:rPr lang="en-US" b="1" dirty="0"/>
                <a:t>5</a:t>
              </a:r>
            </a:p>
          </p:txBody>
        </p:sp>
        <p:sp>
          <p:nvSpPr>
            <p:cNvPr id="5" name="Stačiakampis 4"/>
            <p:cNvSpPr/>
            <p:nvPr/>
          </p:nvSpPr>
          <p:spPr>
            <a:xfrm>
              <a:off x="6542783" y="5102010"/>
              <a:ext cx="470000" cy="369332"/>
            </a:xfrm>
            <a:prstGeom prst="rect">
              <a:avLst/>
            </a:prstGeom>
          </p:spPr>
          <p:txBody>
            <a:bodyPr wrap="none">
              <a:spAutoFit/>
            </a:bodyPr>
            <a:lstStyle/>
            <a:p>
              <a:r>
                <a:rPr lang="en-US" b="1" dirty="0"/>
                <a:t>66</a:t>
              </a:r>
            </a:p>
          </p:txBody>
        </p:sp>
      </p:grpSp>
    </p:spTree>
  </p:cSld>
  <p:clrMapOvr>
    <a:masterClrMapping/>
  </p:clrMapOvr>
  <p:transition advTm="1592">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730665" y="1028953"/>
            <a:ext cx="8730671" cy="4800093"/>
          </a:xfrm>
          <a:prstGeom prst="rect">
            <a:avLst/>
          </a:prstGeom>
          <a:noFill/>
          <a:ln>
            <a:noFill/>
          </a:ln>
        </p:spPr>
      </p:pic>
      <p:sp>
        <p:nvSpPr>
          <p:cNvPr id="13" name="文本框 12"/>
          <p:cNvSpPr txBox="1"/>
          <p:nvPr/>
        </p:nvSpPr>
        <p:spPr>
          <a:xfrm>
            <a:off x="2271563" y="2411335"/>
            <a:ext cx="8276401" cy="1862048"/>
          </a:xfrm>
          <a:prstGeom prst="rect">
            <a:avLst/>
          </a:prstGeom>
          <a:noFill/>
        </p:spPr>
        <p:txBody>
          <a:bodyPr wrap="square" rtlCol="0">
            <a:spAutoFit/>
          </a:bodyPr>
          <a:lstStyle/>
          <a:p>
            <a:pPr algn="ctr"/>
            <a:r>
              <a:rPr lang="en-US" altLang="zh-CN" sz="11500" dirty="0">
                <a:solidFill>
                  <a:schemeClr val="bg1"/>
                </a:solidFill>
                <a:effectLst>
                  <a:outerShdw blurRad="38100" dist="38100" dir="2700000" algn="tl">
                    <a:srgbClr val="000000">
                      <a:alpha val="43137"/>
                    </a:srgbClr>
                  </a:outerShdw>
                </a:effectLst>
                <a:cs typeface="+mn-ea"/>
                <a:sym typeface="+mn-lt"/>
              </a:rPr>
              <a:t>ENERGIJA</a:t>
            </a:r>
            <a:endParaRPr lang="zh-CN" altLang="en-US" sz="11500" dirty="0">
              <a:solidFill>
                <a:schemeClr val="bg1"/>
              </a:solidFill>
              <a:effectLst>
                <a:outerShdw blurRad="38100" dist="38100" dir="2700000" algn="tl">
                  <a:srgbClr val="000000">
                    <a:alpha val="43137"/>
                  </a:srgbClr>
                </a:outerShdw>
              </a:effectLst>
              <a:cs typeface="+mn-ea"/>
              <a:sym typeface="+mn-lt"/>
            </a:endParaRPr>
          </a:p>
        </p:txBody>
      </p:sp>
    </p:spTree>
  </p:cSld>
  <p:clrMapOvr>
    <a:masterClrMapping/>
  </p:clrMapOvr>
  <p:transition advTm="1638">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fltVal val="0"/>
                                          </p:val>
                                        </p:tav>
                                        <p:tav tm="100000">
                                          <p:val>
                                            <p:strVal val="#ppt_w"/>
                                          </p:val>
                                        </p:tav>
                                      </p:tavLst>
                                    </p:anim>
                                    <p:anim calcmode="lin" valueType="num">
                                      <p:cBhvr>
                                        <p:cTn id="13" dur="1000" fill="hold"/>
                                        <p:tgtEl>
                                          <p:spTgt spid="13"/>
                                        </p:tgtEl>
                                        <p:attrNameLst>
                                          <p:attrName>ppt_h</p:attrName>
                                        </p:attrNameLst>
                                      </p:cBhvr>
                                      <p:tavLst>
                                        <p:tav tm="0">
                                          <p:val>
                                            <p:fltVal val="0"/>
                                          </p:val>
                                        </p:tav>
                                        <p:tav tm="100000">
                                          <p:val>
                                            <p:strVal val="#ppt_h"/>
                                          </p:val>
                                        </p:tav>
                                      </p:tavLst>
                                    </p:anim>
                                    <p:animEffect transition="in" filter="fade">
                                      <p:cBhvr>
                                        <p:cTn id="1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18" name="Grupė 17"/>
          <p:cNvGrpSpPr/>
          <p:nvPr/>
        </p:nvGrpSpPr>
        <p:grpSpPr>
          <a:xfrm>
            <a:off x="1" y="0"/>
            <a:ext cx="7083430" cy="6800591"/>
            <a:chOff x="1" y="0"/>
            <a:chExt cx="7083430" cy="6800591"/>
          </a:xfrm>
        </p:grpSpPr>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r="75172"/>
            <a:stretch>
              <a:fillRect/>
            </a:stretch>
          </p:blipFill>
          <p:spPr>
            <a:xfrm flipV="1">
              <a:off x="1" y="5725330"/>
              <a:ext cx="522514" cy="1075261"/>
            </a:xfrm>
            <a:prstGeom prst="rect">
              <a:avLst/>
            </a:prstGeom>
          </p:spPr>
        </p:pic>
        <p:pic>
          <p:nvPicPr>
            <p:cNvPr id="3" name="Paveikslėlis 2"/>
            <p:cNvPicPr>
              <a:picLocks noChangeAspect="1"/>
            </p:cNvPicPr>
            <p:nvPr/>
          </p:nvPicPr>
          <p:blipFill>
            <a:blip r:embed="rId4"/>
            <a:stretch>
              <a:fillRect/>
            </a:stretch>
          </p:blipFill>
          <p:spPr>
            <a:xfrm>
              <a:off x="757948" y="0"/>
              <a:ext cx="6325483" cy="6677957"/>
            </a:xfrm>
            <a:prstGeom prst="rect">
              <a:avLst/>
            </a:prstGeom>
          </p:spPr>
        </p:pic>
        <p:sp>
          <p:nvSpPr>
            <p:cNvPr id="14" name="TextBox 13"/>
            <p:cNvSpPr txBox="1"/>
            <p:nvPr/>
          </p:nvSpPr>
          <p:spPr>
            <a:xfrm>
              <a:off x="4446872" y="1511166"/>
              <a:ext cx="779646" cy="646331"/>
            </a:xfrm>
            <a:prstGeom prst="rect">
              <a:avLst/>
            </a:prstGeom>
            <a:noFill/>
          </p:spPr>
          <p:txBody>
            <a:bodyPr wrap="square" rtlCol="0">
              <a:spAutoFit/>
            </a:bodyPr>
            <a:lstStyle/>
            <a:p>
              <a:r>
                <a:rPr lang="en-US" dirty="0" smtClean="0"/>
                <a:t>4</a:t>
              </a:r>
            </a:p>
            <a:p>
              <a:r>
                <a:rPr lang="en-US" dirty="0"/>
                <a:t>7</a:t>
              </a:r>
            </a:p>
          </p:txBody>
        </p:sp>
        <p:sp>
          <p:nvSpPr>
            <p:cNvPr id="15" name="TextBox 14"/>
            <p:cNvSpPr txBox="1"/>
            <p:nvPr/>
          </p:nvSpPr>
          <p:spPr>
            <a:xfrm>
              <a:off x="2810577" y="4427621"/>
              <a:ext cx="528318" cy="369332"/>
            </a:xfrm>
            <a:prstGeom prst="rect">
              <a:avLst/>
            </a:prstGeom>
            <a:noFill/>
          </p:spPr>
          <p:txBody>
            <a:bodyPr wrap="square" rtlCol="0">
              <a:spAutoFit/>
            </a:bodyPr>
            <a:lstStyle/>
            <a:p>
              <a:r>
                <a:rPr lang="en-US" dirty="0" smtClean="0"/>
                <a:t>7</a:t>
              </a:r>
              <a:endParaRPr lang="en-US" dirty="0"/>
            </a:p>
          </p:txBody>
        </p:sp>
        <p:sp>
          <p:nvSpPr>
            <p:cNvPr id="16" name="TextBox 15"/>
            <p:cNvSpPr txBox="1"/>
            <p:nvPr/>
          </p:nvSpPr>
          <p:spPr>
            <a:xfrm>
              <a:off x="3850105" y="4649002"/>
              <a:ext cx="750771" cy="369332"/>
            </a:xfrm>
            <a:prstGeom prst="rect">
              <a:avLst/>
            </a:prstGeom>
            <a:noFill/>
          </p:spPr>
          <p:txBody>
            <a:bodyPr wrap="square" rtlCol="0">
              <a:spAutoFit/>
            </a:bodyPr>
            <a:lstStyle/>
            <a:p>
              <a:r>
                <a:rPr lang="en-US" dirty="0" smtClean="0"/>
                <a:t>48</a:t>
              </a:r>
              <a:endParaRPr lang="en-US" dirty="0"/>
            </a:p>
          </p:txBody>
        </p:sp>
        <p:sp>
          <p:nvSpPr>
            <p:cNvPr id="17" name="TextBox 16"/>
            <p:cNvSpPr txBox="1"/>
            <p:nvPr/>
          </p:nvSpPr>
          <p:spPr>
            <a:xfrm>
              <a:off x="3920689" y="6015789"/>
              <a:ext cx="915088" cy="369332"/>
            </a:xfrm>
            <a:prstGeom prst="rect">
              <a:avLst/>
            </a:prstGeom>
            <a:noFill/>
          </p:spPr>
          <p:txBody>
            <a:bodyPr wrap="square" rtlCol="0">
              <a:spAutoFit/>
            </a:bodyPr>
            <a:lstStyle/>
            <a:p>
              <a:r>
                <a:rPr lang="en-US" dirty="0" smtClean="0"/>
                <a:t>100</a:t>
              </a:r>
              <a:endParaRPr lang="en-US" dirty="0"/>
            </a:p>
          </p:txBody>
        </p:sp>
      </p:grpSp>
      <p:sp>
        <p:nvSpPr>
          <p:cNvPr id="19" name="Freeform 711"/>
          <p:cNvSpPr/>
          <p:nvPr/>
        </p:nvSpPr>
        <p:spPr bwMode="auto">
          <a:xfrm>
            <a:off x="7318864" y="436855"/>
            <a:ext cx="1312862" cy="900113"/>
          </a:xfrm>
          <a:custGeom>
            <a:avLst/>
            <a:gdLst>
              <a:gd name="T0" fmla="*/ 242959792 w 1537"/>
              <a:gd name="T1" fmla="*/ 470000159 h 1052"/>
              <a:gd name="T2" fmla="*/ 345105035 w 1537"/>
              <a:gd name="T3" fmla="*/ 770155192 h 1052"/>
              <a:gd name="T4" fmla="*/ 839780624 w 1537"/>
              <a:gd name="T5" fmla="*/ 759905716 h 1052"/>
              <a:gd name="T6" fmla="*/ 963814226 w 1537"/>
              <a:gd name="T7" fmla="*/ 299423584 h 1052"/>
              <a:gd name="T8" fmla="*/ 990079999 w 1537"/>
              <a:gd name="T9" fmla="*/ 74672579 h 1052"/>
              <a:gd name="T10" fmla="*/ 864587473 w 1537"/>
              <a:gd name="T11" fmla="*/ 218161846 h 1052"/>
              <a:gd name="T12" fmla="*/ 694588554 w 1537"/>
              <a:gd name="T13" fmla="*/ 382149235 h 1052"/>
              <a:gd name="T14" fmla="*/ 567636462 w 1537"/>
              <a:gd name="T15" fmla="*/ 189610651 h 1052"/>
              <a:gd name="T16" fmla="*/ 483001734 w 1537"/>
              <a:gd name="T17" fmla="*/ 38068273 h 1052"/>
              <a:gd name="T18" fmla="*/ 465491218 w 1537"/>
              <a:gd name="T19" fmla="*/ 207912370 h 1052"/>
              <a:gd name="T20" fmla="*/ 424632672 w 1537"/>
              <a:gd name="T21" fmla="*/ 364579072 h 1052"/>
              <a:gd name="T22" fmla="*/ 210857411 w 1537"/>
              <a:gd name="T23" fmla="*/ 213037536 h 1052"/>
              <a:gd name="T24" fmla="*/ 13132890 w 1537"/>
              <a:gd name="T25" fmla="*/ 208644781 h 1052"/>
              <a:gd name="T26" fmla="*/ 137166328 w 1537"/>
              <a:gd name="T27" fmla="*/ 295030829 h 1052"/>
              <a:gd name="T28" fmla="*/ 242959792 w 1537"/>
              <a:gd name="T29" fmla="*/ 470000159 h 105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37"/>
              <a:gd name="T46" fmla="*/ 0 h 1052"/>
              <a:gd name="T47" fmla="*/ 1537 w 1537"/>
              <a:gd name="T48" fmla="*/ 1052 h 105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37" h="1052">
                <a:moveTo>
                  <a:pt x="333" y="642"/>
                </a:moveTo>
                <a:cubicBezTo>
                  <a:pt x="379" y="783"/>
                  <a:pt x="443" y="906"/>
                  <a:pt x="473" y="1052"/>
                </a:cubicBezTo>
                <a:cubicBezTo>
                  <a:pt x="695" y="1016"/>
                  <a:pt x="933" y="1000"/>
                  <a:pt x="1151" y="1038"/>
                </a:cubicBezTo>
                <a:cubicBezTo>
                  <a:pt x="1211" y="832"/>
                  <a:pt x="1253" y="609"/>
                  <a:pt x="1321" y="409"/>
                </a:cubicBezTo>
                <a:cubicBezTo>
                  <a:pt x="1470" y="385"/>
                  <a:pt x="1537" y="157"/>
                  <a:pt x="1357" y="102"/>
                </a:cubicBezTo>
                <a:cubicBezTo>
                  <a:pt x="1200" y="54"/>
                  <a:pt x="1127" y="231"/>
                  <a:pt x="1185" y="298"/>
                </a:cubicBezTo>
                <a:cubicBezTo>
                  <a:pt x="1095" y="368"/>
                  <a:pt x="1048" y="498"/>
                  <a:pt x="952" y="522"/>
                </a:cubicBezTo>
                <a:cubicBezTo>
                  <a:pt x="911" y="455"/>
                  <a:pt x="807" y="335"/>
                  <a:pt x="778" y="259"/>
                </a:cubicBezTo>
                <a:cubicBezTo>
                  <a:pt x="857" y="190"/>
                  <a:pt x="836" y="0"/>
                  <a:pt x="662" y="52"/>
                </a:cubicBezTo>
                <a:cubicBezTo>
                  <a:pt x="490" y="104"/>
                  <a:pt x="565" y="260"/>
                  <a:pt x="638" y="284"/>
                </a:cubicBezTo>
                <a:cubicBezTo>
                  <a:pt x="610" y="368"/>
                  <a:pt x="617" y="440"/>
                  <a:pt x="582" y="498"/>
                </a:cubicBezTo>
                <a:cubicBezTo>
                  <a:pt x="498" y="452"/>
                  <a:pt x="372" y="339"/>
                  <a:pt x="289" y="291"/>
                </a:cubicBezTo>
                <a:cubicBezTo>
                  <a:pt x="416" y="68"/>
                  <a:pt x="49" y="72"/>
                  <a:pt x="18" y="285"/>
                </a:cubicBezTo>
                <a:cubicBezTo>
                  <a:pt x="0" y="415"/>
                  <a:pt x="113" y="319"/>
                  <a:pt x="188" y="403"/>
                </a:cubicBezTo>
                <a:cubicBezTo>
                  <a:pt x="244" y="464"/>
                  <a:pt x="333" y="642"/>
                  <a:pt x="333" y="642"/>
                </a:cubicBezTo>
                <a:close/>
              </a:path>
            </a:pathLst>
          </a:custGeom>
          <a:blipFill rotWithShape="1">
            <a:blip r:embed="rId5"/>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2D69A0"/>
              </a:solidFill>
              <a:cs typeface="+mn-ea"/>
              <a:sym typeface="+mn-lt"/>
            </a:endParaRPr>
          </a:p>
        </p:txBody>
      </p:sp>
    </p:spTree>
  </p:cSld>
  <p:clrMapOvr>
    <a:masterClrMapping/>
  </p:clrMapOvr>
  <p:transition advTm="1498">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r="75172"/>
          <a:stretch>
            <a:fillRect/>
          </a:stretch>
        </p:blipFill>
        <p:spPr>
          <a:xfrm flipV="1">
            <a:off x="1" y="-1"/>
            <a:ext cx="522514" cy="1075261"/>
          </a:xfrm>
          <a:prstGeom prst="rect">
            <a:avLst/>
          </a:prstGeom>
        </p:spPr>
      </p:pic>
      <p:pic>
        <p:nvPicPr>
          <p:cNvPr id="3" name="Paveikslėlis 2"/>
          <p:cNvPicPr>
            <a:picLocks noChangeAspect="1"/>
          </p:cNvPicPr>
          <p:nvPr/>
        </p:nvPicPr>
        <p:blipFill>
          <a:blip r:embed="rId4"/>
          <a:stretch>
            <a:fillRect/>
          </a:stretch>
        </p:blipFill>
        <p:spPr>
          <a:xfrm>
            <a:off x="522515" y="327134"/>
            <a:ext cx="7402910" cy="4061986"/>
          </a:xfrm>
          <a:prstGeom prst="rect">
            <a:avLst/>
          </a:prstGeom>
        </p:spPr>
      </p:pic>
    </p:spTree>
  </p:cSld>
  <p:clrMapOvr>
    <a:masterClrMapping/>
  </p:clrMapOvr>
  <p:transition advTm="1638">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730665" y="1028953"/>
            <a:ext cx="8730671" cy="4800093"/>
          </a:xfrm>
          <a:prstGeom prst="rect">
            <a:avLst/>
          </a:prstGeom>
          <a:noFill/>
          <a:ln>
            <a:noFill/>
          </a:ln>
        </p:spPr>
      </p:pic>
      <p:sp>
        <p:nvSpPr>
          <p:cNvPr id="13" name="文本框 12"/>
          <p:cNvSpPr txBox="1"/>
          <p:nvPr/>
        </p:nvSpPr>
        <p:spPr>
          <a:xfrm>
            <a:off x="2653608" y="2497975"/>
            <a:ext cx="6884783" cy="1862048"/>
          </a:xfrm>
          <a:prstGeom prst="rect">
            <a:avLst/>
          </a:prstGeom>
          <a:noFill/>
        </p:spPr>
        <p:txBody>
          <a:bodyPr wrap="square" rtlCol="0">
            <a:spAutoFit/>
          </a:bodyPr>
          <a:lstStyle/>
          <a:p>
            <a:pPr algn="ctr"/>
            <a:r>
              <a:rPr lang="en-US" altLang="zh-CN" sz="11500" dirty="0">
                <a:solidFill>
                  <a:schemeClr val="bg1"/>
                </a:solidFill>
                <a:effectLst>
                  <a:outerShdw blurRad="38100" dist="38100" dir="2700000" algn="tl">
                    <a:srgbClr val="000000">
                      <a:alpha val="43137"/>
                    </a:srgbClr>
                  </a:outerShdw>
                </a:effectLst>
                <a:cs typeface="+mn-ea"/>
                <a:sym typeface="+mn-lt"/>
              </a:rPr>
              <a:t>VANDUO</a:t>
            </a:r>
            <a:endParaRPr lang="zh-CN" altLang="en-US" sz="11500" dirty="0">
              <a:solidFill>
                <a:schemeClr val="bg1"/>
              </a:solidFill>
              <a:effectLst>
                <a:outerShdw blurRad="38100" dist="38100" dir="2700000" algn="tl">
                  <a:srgbClr val="000000">
                    <a:alpha val="43137"/>
                  </a:srgbClr>
                </a:outerShdw>
              </a:effectLst>
              <a:cs typeface="+mn-ea"/>
              <a:sym typeface="+mn-lt"/>
            </a:endParaRPr>
          </a:p>
        </p:txBody>
      </p:sp>
    </p:spTree>
  </p:cSld>
  <p:clrMapOvr>
    <a:masterClrMapping/>
  </p:clrMapOvr>
  <p:transition advTm="1731">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fltVal val="0"/>
                                          </p:val>
                                        </p:tav>
                                        <p:tav tm="100000">
                                          <p:val>
                                            <p:strVal val="#ppt_w"/>
                                          </p:val>
                                        </p:tav>
                                      </p:tavLst>
                                    </p:anim>
                                    <p:anim calcmode="lin" valueType="num">
                                      <p:cBhvr>
                                        <p:cTn id="13" dur="1000" fill="hold"/>
                                        <p:tgtEl>
                                          <p:spTgt spid="13"/>
                                        </p:tgtEl>
                                        <p:attrNameLst>
                                          <p:attrName>ppt_h</p:attrName>
                                        </p:attrNameLst>
                                      </p:cBhvr>
                                      <p:tavLst>
                                        <p:tav tm="0">
                                          <p:val>
                                            <p:fltVal val="0"/>
                                          </p:val>
                                        </p:tav>
                                        <p:tav tm="100000">
                                          <p:val>
                                            <p:strVal val="#ppt_h"/>
                                          </p:val>
                                        </p:tav>
                                      </p:tavLst>
                                    </p:anim>
                                    <p:animEffect transition="in" filter="fade">
                                      <p:cBhvr>
                                        <p:cTn id="1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upė 25"/>
          <p:cNvGrpSpPr/>
          <p:nvPr/>
        </p:nvGrpSpPr>
        <p:grpSpPr>
          <a:xfrm>
            <a:off x="0" y="-1"/>
            <a:ext cx="12192000" cy="6858001"/>
            <a:chOff x="0" y="-1"/>
            <a:chExt cx="12192000" cy="6858001"/>
          </a:xfrm>
        </p:grpSpPr>
        <p:sp>
          <p:nvSpPr>
            <p:cNvPr id="2" name="矩形 1"/>
            <p:cNvSpPr/>
            <p:nvPr/>
          </p:nvSpPr>
          <p:spPr>
            <a:xfrm>
              <a:off x="0" y="0"/>
              <a:ext cx="12192000" cy="6858000"/>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r="75172"/>
            <a:stretch>
              <a:fillRect/>
            </a:stretch>
          </p:blipFill>
          <p:spPr>
            <a:xfrm flipV="1">
              <a:off x="1" y="-1"/>
              <a:ext cx="522514" cy="1075261"/>
            </a:xfrm>
            <a:prstGeom prst="rect">
              <a:avLst/>
            </a:prstGeom>
          </p:spPr>
        </p:pic>
        <p:sp>
          <p:nvSpPr>
            <p:cNvPr id="17" name="Freeform 45"/>
            <p:cNvSpPr>
              <a:spLocks noEditPoints="1"/>
            </p:cNvSpPr>
            <p:nvPr/>
          </p:nvSpPr>
          <p:spPr bwMode="auto">
            <a:xfrm flipH="1">
              <a:off x="11465435" y="6201329"/>
              <a:ext cx="352623" cy="352623"/>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a:solidFill>
                  <a:srgbClr val="2D69A0"/>
                </a:solidFill>
                <a:cs typeface="+mn-ea"/>
                <a:sym typeface="+mn-lt"/>
              </a:endParaRPr>
            </a:p>
          </p:txBody>
        </p:sp>
        <p:sp>
          <p:nvSpPr>
            <p:cNvPr id="19" name="Freeform 45"/>
            <p:cNvSpPr>
              <a:spLocks noEditPoints="1"/>
            </p:cNvSpPr>
            <p:nvPr/>
          </p:nvSpPr>
          <p:spPr bwMode="auto">
            <a:xfrm flipH="1">
              <a:off x="11412486" y="5544658"/>
              <a:ext cx="352623" cy="352623"/>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a:solidFill>
                  <a:srgbClr val="2D69A0"/>
                </a:solidFill>
                <a:cs typeface="+mn-ea"/>
                <a:sym typeface="+mn-lt"/>
              </a:endParaRPr>
            </a:p>
          </p:txBody>
        </p:sp>
        <p:sp>
          <p:nvSpPr>
            <p:cNvPr id="21" name="Freeform 45"/>
            <p:cNvSpPr>
              <a:spLocks noEditPoints="1"/>
            </p:cNvSpPr>
            <p:nvPr/>
          </p:nvSpPr>
          <p:spPr bwMode="auto">
            <a:xfrm flipH="1">
              <a:off x="10915181" y="6201328"/>
              <a:ext cx="352623" cy="352623"/>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a:solidFill>
                  <a:srgbClr val="2D69A0"/>
                </a:solidFill>
                <a:cs typeface="+mn-ea"/>
                <a:sym typeface="+mn-lt"/>
              </a:endParaRPr>
            </a:p>
          </p:txBody>
        </p:sp>
        <p:pic>
          <p:nvPicPr>
            <p:cNvPr id="3" name="Paveikslėlis 2"/>
            <p:cNvPicPr>
              <a:picLocks noChangeAspect="1"/>
            </p:cNvPicPr>
            <p:nvPr/>
          </p:nvPicPr>
          <p:blipFill>
            <a:blip r:embed="rId5"/>
            <a:stretch>
              <a:fillRect/>
            </a:stretch>
          </p:blipFill>
          <p:spPr>
            <a:xfrm>
              <a:off x="827616" y="18888"/>
              <a:ext cx="6073698" cy="6796993"/>
            </a:xfrm>
            <a:prstGeom prst="rect">
              <a:avLst/>
            </a:prstGeom>
          </p:spPr>
        </p:pic>
        <p:sp>
          <p:nvSpPr>
            <p:cNvPr id="23" name="TextBox 22"/>
            <p:cNvSpPr txBox="1"/>
            <p:nvPr/>
          </p:nvSpPr>
          <p:spPr>
            <a:xfrm>
              <a:off x="2618072" y="1443789"/>
              <a:ext cx="654517" cy="369332"/>
            </a:xfrm>
            <a:prstGeom prst="rect">
              <a:avLst/>
            </a:prstGeom>
            <a:noFill/>
          </p:spPr>
          <p:txBody>
            <a:bodyPr wrap="square" rtlCol="0">
              <a:spAutoFit/>
            </a:bodyPr>
            <a:lstStyle/>
            <a:p>
              <a:r>
                <a:rPr lang="en-US" dirty="0" smtClean="0"/>
                <a:t>144</a:t>
              </a:r>
              <a:endParaRPr lang="en-US" dirty="0"/>
            </a:p>
          </p:txBody>
        </p:sp>
        <p:sp>
          <p:nvSpPr>
            <p:cNvPr id="24" name="TextBox 23"/>
            <p:cNvSpPr txBox="1"/>
            <p:nvPr/>
          </p:nvSpPr>
          <p:spPr>
            <a:xfrm>
              <a:off x="4196615" y="4985886"/>
              <a:ext cx="1039528" cy="369332"/>
            </a:xfrm>
            <a:prstGeom prst="rect">
              <a:avLst/>
            </a:prstGeom>
            <a:noFill/>
          </p:spPr>
          <p:txBody>
            <a:bodyPr wrap="square" rtlCol="0">
              <a:spAutoFit/>
            </a:bodyPr>
            <a:lstStyle/>
            <a:p>
              <a:r>
                <a:rPr lang="en-US" dirty="0" smtClean="0"/>
                <a:t>75</a:t>
              </a:r>
              <a:endParaRPr lang="en-US" dirty="0"/>
            </a:p>
          </p:txBody>
        </p:sp>
        <p:sp>
          <p:nvSpPr>
            <p:cNvPr id="25" name="TextBox 24"/>
            <p:cNvSpPr txBox="1"/>
            <p:nvPr/>
          </p:nvSpPr>
          <p:spPr>
            <a:xfrm>
              <a:off x="4340994" y="6016662"/>
              <a:ext cx="750770" cy="369332"/>
            </a:xfrm>
            <a:prstGeom prst="rect">
              <a:avLst/>
            </a:prstGeom>
            <a:noFill/>
          </p:spPr>
          <p:txBody>
            <a:bodyPr wrap="square" rtlCol="0">
              <a:spAutoFit/>
            </a:bodyPr>
            <a:lstStyle/>
            <a:p>
              <a:r>
                <a:rPr lang="en-US" dirty="0" smtClean="0"/>
                <a:t>73</a:t>
              </a:r>
              <a:endParaRPr lang="en-US" dirty="0"/>
            </a:p>
          </p:txBody>
        </p:sp>
      </p:grpSp>
    </p:spTree>
  </p:cSld>
  <p:clrMapOvr>
    <a:masterClrMapping/>
  </p:clrMapOvr>
  <p:transition advTm="2153">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ė 5"/>
          <p:cNvGrpSpPr/>
          <p:nvPr/>
        </p:nvGrpSpPr>
        <p:grpSpPr>
          <a:xfrm>
            <a:off x="683831" y="365635"/>
            <a:ext cx="9664652" cy="5226643"/>
            <a:chOff x="683831" y="365635"/>
            <a:chExt cx="9664652" cy="5226643"/>
          </a:xfrm>
        </p:grpSpPr>
        <p:pic>
          <p:nvPicPr>
            <p:cNvPr id="4" name="Paveikslėlis 3"/>
            <p:cNvPicPr>
              <a:picLocks noChangeAspect="1"/>
            </p:cNvPicPr>
            <p:nvPr/>
          </p:nvPicPr>
          <p:blipFill>
            <a:blip r:embed="rId2"/>
            <a:stretch>
              <a:fillRect/>
            </a:stretch>
          </p:blipFill>
          <p:spPr>
            <a:xfrm>
              <a:off x="683831" y="365635"/>
              <a:ext cx="9664652" cy="5226643"/>
            </a:xfrm>
            <a:prstGeom prst="rect">
              <a:avLst/>
            </a:prstGeom>
          </p:spPr>
        </p:pic>
        <p:sp>
          <p:nvSpPr>
            <p:cNvPr id="5" name="TextBox 4"/>
            <p:cNvSpPr txBox="1"/>
            <p:nvPr/>
          </p:nvSpPr>
          <p:spPr>
            <a:xfrm>
              <a:off x="3089710" y="3493970"/>
              <a:ext cx="962526" cy="369332"/>
            </a:xfrm>
            <a:prstGeom prst="rect">
              <a:avLst/>
            </a:prstGeom>
            <a:noFill/>
          </p:spPr>
          <p:txBody>
            <a:bodyPr wrap="square" rtlCol="0">
              <a:spAutoFit/>
            </a:bodyPr>
            <a:lstStyle/>
            <a:p>
              <a:r>
                <a:rPr lang="en-US" dirty="0" smtClean="0"/>
                <a:t>97</a:t>
              </a:r>
              <a:endParaRPr lang="en-US" dirty="0"/>
            </a:p>
          </p:txBody>
        </p:sp>
      </p:grpSp>
    </p:spTree>
    <p:extLst>
      <p:ext uri="{BB962C8B-B14F-4D97-AF65-F5344CB8AC3E}">
        <p14:creationId xmlns:p14="http://schemas.microsoft.com/office/powerpoint/2010/main" val="2257241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730665" y="1028953"/>
            <a:ext cx="8730671" cy="4800093"/>
          </a:xfrm>
          <a:prstGeom prst="rect">
            <a:avLst/>
          </a:prstGeom>
          <a:noFill/>
          <a:ln>
            <a:noFill/>
          </a:ln>
        </p:spPr>
      </p:pic>
      <p:sp>
        <p:nvSpPr>
          <p:cNvPr id="6" name="文本框 12"/>
          <p:cNvSpPr txBox="1"/>
          <p:nvPr/>
        </p:nvSpPr>
        <p:spPr>
          <a:xfrm>
            <a:off x="688207" y="2517225"/>
            <a:ext cx="10815586" cy="1446550"/>
          </a:xfrm>
          <a:prstGeom prst="rect">
            <a:avLst/>
          </a:prstGeom>
          <a:noFill/>
        </p:spPr>
        <p:txBody>
          <a:bodyPr wrap="square" rtlCol="0">
            <a:spAutoFit/>
          </a:bodyPr>
          <a:lstStyle/>
          <a:p>
            <a:pPr algn="ctr"/>
            <a:r>
              <a:rPr lang="en-US" altLang="zh-CN" sz="8800" dirty="0">
                <a:solidFill>
                  <a:schemeClr val="bg1"/>
                </a:solidFill>
                <a:effectLst>
                  <a:outerShdw blurRad="38100" dist="38100" dir="2700000" algn="tl">
                    <a:srgbClr val="000000">
                      <a:alpha val="43137"/>
                    </a:srgbClr>
                  </a:outerShdw>
                </a:effectLst>
                <a:cs typeface="+mn-ea"/>
                <a:sym typeface="+mn-lt"/>
              </a:rPr>
              <a:t>TRANSPORTAS</a:t>
            </a:r>
            <a:endParaRPr lang="zh-CN" altLang="en-US" sz="8800"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120478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r="75172"/>
          <a:stretch>
            <a:fillRect/>
          </a:stretch>
        </p:blipFill>
        <p:spPr>
          <a:xfrm flipV="1">
            <a:off x="1" y="-1"/>
            <a:ext cx="522514" cy="1075261"/>
          </a:xfrm>
          <a:prstGeom prst="rect">
            <a:avLst/>
          </a:prstGeom>
        </p:spPr>
      </p:pic>
      <p:pic>
        <p:nvPicPr>
          <p:cNvPr id="3" name="Paveikslėlis 2"/>
          <p:cNvPicPr>
            <a:picLocks noChangeAspect="1"/>
          </p:cNvPicPr>
          <p:nvPr/>
        </p:nvPicPr>
        <p:blipFill>
          <a:blip r:embed="rId4"/>
          <a:stretch>
            <a:fillRect/>
          </a:stretch>
        </p:blipFill>
        <p:spPr>
          <a:xfrm>
            <a:off x="330474" y="924025"/>
            <a:ext cx="11497823" cy="4995512"/>
          </a:xfrm>
          <a:prstGeom prst="rect">
            <a:avLst/>
          </a:prstGeom>
        </p:spPr>
      </p:pic>
      <p:sp>
        <p:nvSpPr>
          <p:cNvPr id="5" name="任意多边形 26"/>
          <p:cNvSpPr/>
          <p:nvPr/>
        </p:nvSpPr>
        <p:spPr>
          <a:xfrm rot="12653568">
            <a:off x="10104638" y="506490"/>
            <a:ext cx="1305969" cy="1521179"/>
          </a:xfrm>
          <a:custGeom>
            <a:avLst/>
            <a:gdLst>
              <a:gd name="connsiteX0" fmla="*/ 0 w 1239700"/>
              <a:gd name="connsiteY0" fmla="*/ 539270 h 1078539"/>
              <a:gd name="connsiteX1" fmla="*/ 269635 w 1239700"/>
              <a:gd name="connsiteY1" fmla="*/ 0 h 1078539"/>
              <a:gd name="connsiteX2" fmla="*/ 970065 w 1239700"/>
              <a:gd name="connsiteY2" fmla="*/ 0 h 1078539"/>
              <a:gd name="connsiteX3" fmla="*/ 1239700 w 1239700"/>
              <a:gd name="connsiteY3" fmla="*/ 539270 h 1078539"/>
              <a:gd name="connsiteX4" fmla="*/ 970065 w 1239700"/>
              <a:gd name="connsiteY4" fmla="*/ 1078539 h 1078539"/>
              <a:gd name="connsiteX5" fmla="*/ 269635 w 1239700"/>
              <a:gd name="connsiteY5" fmla="*/ 1078539 h 1078539"/>
              <a:gd name="connsiteX6" fmla="*/ 0 w 1239700"/>
              <a:gd name="connsiteY6" fmla="*/ 539270 h 10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700" h="1078539">
                <a:moveTo>
                  <a:pt x="619849" y="0"/>
                </a:moveTo>
                <a:lnTo>
                  <a:pt x="1239699" y="234583"/>
                </a:lnTo>
                <a:lnTo>
                  <a:pt x="1239699" y="843956"/>
                </a:lnTo>
                <a:lnTo>
                  <a:pt x="619849" y="1078539"/>
                </a:lnTo>
                <a:lnTo>
                  <a:pt x="1" y="843956"/>
                </a:lnTo>
                <a:lnTo>
                  <a:pt x="1" y="234583"/>
                </a:lnTo>
                <a:lnTo>
                  <a:pt x="619849" y="0"/>
                </a:lnTo>
                <a:close/>
              </a:path>
            </a:pathLst>
          </a:custGeom>
          <a:blipFill rotWithShape="1">
            <a:blip r:embed="rId5"/>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072" tIns="193188" rIns="168073" bIns="193187" numCol="1" spcCol="1270" anchor="ctr" anchorCtr="0">
            <a:noAutofit/>
          </a:bodyPr>
          <a:lstStyle/>
          <a:p>
            <a:pPr lvl="0" algn="ctr" defTabSz="1600200">
              <a:lnSpc>
                <a:spcPct val="90000"/>
              </a:lnSpc>
              <a:spcBef>
                <a:spcPct val="0"/>
              </a:spcBef>
              <a:spcAft>
                <a:spcPct val="35000"/>
              </a:spcAft>
            </a:pPr>
            <a:endParaRPr lang="zh-CN" altLang="en-US" sz="3600" kern="1200">
              <a:solidFill>
                <a:srgbClr val="2D69A0"/>
              </a:solidFill>
              <a:cs typeface="+mn-ea"/>
              <a:sym typeface="+mn-lt"/>
            </a:endParaRPr>
          </a:p>
        </p:txBody>
      </p:sp>
      <p:sp>
        <p:nvSpPr>
          <p:cNvPr id="6" name="任意多边形 26"/>
          <p:cNvSpPr/>
          <p:nvPr/>
        </p:nvSpPr>
        <p:spPr>
          <a:xfrm rot="14037497">
            <a:off x="8782046" y="174199"/>
            <a:ext cx="1082395" cy="1209683"/>
          </a:xfrm>
          <a:custGeom>
            <a:avLst/>
            <a:gdLst>
              <a:gd name="connsiteX0" fmla="*/ 0 w 1239700"/>
              <a:gd name="connsiteY0" fmla="*/ 539270 h 1078539"/>
              <a:gd name="connsiteX1" fmla="*/ 269635 w 1239700"/>
              <a:gd name="connsiteY1" fmla="*/ 0 h 1078539"/>
              <a:gd name="connsiteX2" fmla="*/ 970065 w 1239700"/>
              <a:gd name="connsiteY2" fmla="*/ 0 h 1078539"/>
              <a:gd name="connsiteX3" fmla="*/ 1239700 w 1239700"/>
              <a:gd name="connsiteY3" fmla="*/ 539270 h 1078539"/>
              <a:gd name="connsiteX4" fmla="*/ 970065 w 1239700"/>
              <a:gd name="connsiteY4" fmla="*/ 1078539 h 1078539"/>
              <a:gd name="connsiteX5" fmla="*/ 269635 w 1239700"/>
              <a:gd name="connsiteY5" fmla="*/ 1078539 h 1078539"/>
              <a:gd name="connsiteX6" fmla="*/ 0 w 1239700"/>
              <a:gd name="connsiteY6" fmla="*/ 539270 h 10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700" h="1078539">
                <a:moveTo>
                  <a:pt x="619849" y="0"/>
                </a:moveTo>
                <a:lnTo>
                  <a:pt x="1239699" y="234583"/>
                </a:lnTo>
                <a:lnTo>
                  <a:pt x="1239699" y="843956"/>
                </a:lnTo>
                <a:lnTo>
                  <a:pt x="619849" y="1078539"/>
                </a:lnTo>
                <a:lnTo>
                  <a:pt x="1" y="843956"/>
                </a:lnTo>
                <a:lnTo>
                  <a:pt x="1" y="234583"/>
                </a:lnTo>
                <a:lnTo>
                  <a:pt x="619849" y="0"/>
                </a:lnTo>
                <a:close/>
              </a:path>
            </a:pathLst>
          </a:custGeom>
          <a:blipFill rotWithShape="1">
            <a:blip r:embed="rId5"/>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072" tIns="193188" rIns="168073" bIns="193187" numCol="1" spcCol="1270" anchor="ctr" anchorCtr="0">
            <a:noAutofit/>
          </a:bodyPr>
          <a:lstStyle/>
          <a:p>
            <a:pPr lvl="0" algn="ctr" defTabSz="1600200">
              <a:lnSpc>
                <a:spcPct val="90000"/>
              </a:lnSpc>
              <a:spcBef>
                <a:spcPct val="0"/>
              </a:spcBef>
              <a:spcAft>
                <a:spcPct val="35000"/>
              </a:spcAft>
            </a:pPr>
            <a:endParaRPr lang="zh-CN" altLang="en-US" sz="3600" kern="1200">
              <a:solidFill>
                <a:srgbClr val="2D69A0"/>
              </a:solidFill>
              <a:cs typeface="+mn-ea"/>
              <a:sym typeface="+mn-lt"/>
            </a:endParaRPr>
          </a:p>
        </p:txBody>
      </p:sp>
    </p:spTree>
  </p:cSld>
  <p:clrMapOvr>
    <a:masterClrMapping/>
  </p:clrMapOvr>
  <p:transition advTm="1732">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0-#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a:stretch>
            <a:fillRect/>
          </a:stretch>
        </p:blipFill>
        <p:spPr>
          <a:xfrm>
            <a:off x="725992" y="0"/>
            <a:ext cx="6658904" cy="6725589"/>
          </a:xfrm>
          <a:prstGeom prst="rect">
            <a:avLst/>
          </a:prstGeom>
        </p:spPr>
      </p:pic>
      <p:sp>
        <p:nvSpPr>
          <p:cNvPr id="5" name="任意多边形 26"/>
          <p:cNvSpPr/>
          <p:nvPr/>
        </p:nvSpPr>
        <p:spPr>
          <a:xfrm rot="10800000">
            <a:off x="108744" y="1561548"/>
            <a:ext cx="1078540" cy="1239701"/>
          </a:xfrm>
          <a:custGeom>
            <a:avLst/>
            <a:gdLst>
              <a:gd name="connsiteX0" fmla="*/ 0 w 1239700"/>
              <a:gd name="connsiteY0" fmla="*/ 539270 h 1078539"/>
              <a:gd name="connsiteX1" fmla="*/ 269635 w 1239700"/>
              <a:gd name="connsiteY1" fmla="*/ 0 h 1078539"/>
              <a:gd name="connsiteX2" fmla="*/ 970065 w 1239700"/>
              <a:gd name="connsiteY2" fmla="*/ 0 h 1078539"/>
              <a:gd name="connsiteX3" fmla="*/ 1239700 w 1239700"/>
              <a:gd name="connsiteY3" fmla="*/ 539270 h 1078539"/>
              <a:gd name="connsiteX4" fmla="*/ 970065 w 1239700"/>
              <a:gd name="connsiteY4" fmla="*/ 1078539 h 1078539"/>
              <a:gd name="connsiteX5" fmla="*/ 269635 w 1239700"/>
              <a:gd name="connsiteY5" fmla="*/ 1078539 h 1078539"/>
              <a:gd name="connsiteX6" fmla="*/ 0 w 1239700"/>
              <a:gd name="connsiteY6" fmla="*/ 539270 h 10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700" h="1078539">
                <a:moveTo>
                  <a:pt x="619849" y="0"/>
                </a:moveTo>
                <a:lnTo>
                  <a:pt x="1239699" y="234583"/>
                </a:lnTo>
                <a:lnTo>
                  <a:pt x="1239699" y="843956"/>
                </a:lnTo>
                <a:lnTo>
                  <a:pt x="619849" y="1078539"/>
                </a:lnTo>
                <a:lnTo>
                  <a:pt x="1" y="843956"/>
                </a:lnTo>
                <a:lnTo>
                  <a:pt x="1" y="234583"/>
                </a:lnTo>
                <a:lnTo>
                  <a:pt x="619849" y="0"/>
                </a:lnTo>
                <a:close/>
              </a:path>
            </a:pathLst>
          </a:custGeom>
          <a:blipFill rotWithShape="1">
            <a:blip r:embed="rId3"/>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072" tIns="193188" rIns="168073" bIns="193187" numCol="1" spcCol="1270" anchor="ctr" anchorCtr="0">
            <a:noAutofit/>
          </a:bodyPr>
          <a:lstStyle/>
          <a:p>
            <a:pPr lvl="0" algn="ctr" defTabSz="1600200">
              <a:lnSpc>
                <a:spcPct val="90000"/>
              </a:lnSpc>
              <a:spcBef>
                <a:spcPct val="0"/>
              </a:spcBef>
              <a:spcAft>
                <a:spcPct val="35000"/>
              </a:spcAft>
            </a:pPr>
            <a:endParaRPr lang="zh-CN" altLang="en-US" sz="3600" kern="1200">
              <a:solidFill>
                <a:srgbClr val="2D69A0"/>
              </a:solidFill>
              <a:cs typeface="+mn-ea"/>
              <a:sym typeface="+mn-lt"/>
            </a:endParaRPr>
          </a:p>
        </p:txBody>
      </p:sp>
      <p:sp>
        <p:nvSpPr>
          <p:cNvPr id="6" name="任意多边形 26"/>
          <p:cNvSpPr/>
          <p:nvPr/>
        </p:nvSpPr>
        <p:spPr>
          <a:xfrm rot="16200000">
            <a:off x="6974852" y="5460589"/>
            <a:ext cx="1078540" cy="1239701"/>
          </a:xfrm>
          <a:custGeom>
            <a:avLst/>
            <a:gdLst>
              <a:gd name="connsiteX0" fmla="*/ 0 w 1239700"/>
              <a:gd name="connsiteY0" fmla="*/ 539270 h 1078539"/>
              <a:gd name="connsiteX1" fmla="*/ 269635 w 1239700"/>
              <a:gd name="connsiteY1" fmla="*/ 0 h 1078539"/>
              <a:gd name="connsiteX2" fmla="*/ 970065 w 1239700"/>
              <a:gd name="connsiteY2" fmla="*/ 0 h 1078539"/>
              <a:gd name="connsiteX3" fmla="*/ 1239700 w 1239700"/>
              <a:gd name="connsiteY3" fmla="*/ 539270 h 1078539"/>
              <a:gd name="connsiteX4" fmla="*/ 970065 w 1239700"/>
              <a:gd name="connsiteY4" fmla="*/ 1078539 h 1078539"/>
              <a:gd name="connsiteX5" fmla="*/ 269635 w 1239700"/>
              <a:gd name="connsiteY5" fmla="*/ 1078539 h 1078539"/>
              <a:gd name="connsiteX6" fmla="*/ 0 w 1239700"/>
              <a:gd name="connsiteY6" fmla="*/ 539270 h 10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700" h="1078539">
                <a:moveTo>
                  <a:pt x="619849" y="0"/>
                </a:moveTo>
                <a:lnTo>
                  <a:pt x="1239699" y="234583"/>
                </a:lnTo>
                <a:lnTo>
                  <a:pt x="1239699" y="843956"/>
                </a:lnTo>
                <a:lnTo>
                  <a:pt x="619849" y="1078539"/>
                </a:lnTo>
                <a:lnTo>
                  <a:pt x="1" y="843956"/>
                </a:lnTo>
                <a:lnTo>
                  <a:pt x="1" y="234583"/>
                </a:lnTo>
                <a:lnTo>
                  <a:pt x="619849" y="0"/>
                </a:lnTo>
                <a:close/>
              </a:path>
            </a:pathLst>
          </a:custGeom>
          <a:blipFill rotWithShape="1">
            <a:blip r:embed="rId3"/>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072" tIns="193188" rIns="168073" bIns="193187" numCol="1" spcCol="1270" anchor="ctr" anchorCtr="0">
            <a:noAutofit/>
          </a:bodyPr>
          <a:lstStyle/>
          <a:p>
            <a:pPr lvl="0" algn="ctr" defTabSz="1600200">
              <a:lnSpc>
                <a:spcPct val="90000"/>
              </a:lnSpc>
              <a:spcBef>
                <a:spcPct val="0"/>
              </a:spcBef>
              <a:spcAft>
                <a:spcPct val="35000"/>
              </a:spcAft>
            </a:pPr>
            <a:endParaRPr lang="zh-CN" altLang="en-US" sz="3600" kern="1200">
              <a:solidFill>
                <a:srgbClr val="2D69A0"/>
              </a:solidFill>
              <a:cs typeface="+mn-ea"/>
              <a:sym typeface="+mn-lt"/>
            </a:endParaRPr>
          </a:p>
        </p:txBody>
      </p:sp>
    </p:spTree>
    <p:extLst>
      <p:ext uri="{BB962C8B-B14F-4D97-AF65-F5344CB8AC3E}">
        <p14:creationId xmlns:p14="http://schemas.microsoft.com/office/powerpoint/2010/main" val="276021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0-#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730665" y="1028953"/>
            <a:ext cx="8730671" cy="4800093"/>
          </a:xfrm>
          <a:prstGeom prst="rect">
            <a:avLst/>
          </a:prstGeom>
          <a:noFill/>
          <a:ln>
            <a:noFill/>
          </a:ln>
        </p:spPr>
      </p:pic>
      <p:sp>
        <p:nvSpPr>
          <p:cNvPr id="5" name="文本框 12"/>
          <p:cNvSpPr txBox="1"/>
          <p:nvPr/>
        </p:nvSpPr>
        <p:spPr>
          <a:xfrm>
            <a:off x="688207" y="2517225"/>
            <a:ext cx="10815586" cy="1446550"/>
          </a:xfrm>
          <a:prstGeom prst="rect">
            <a:avLst/>
          </a:prstGeom>
          <a:noFill/>
        </p:spPr>
        <p:txBody>
          <a:bodyPr wrap="square" rtlCol="0">
            <a:spAutoFit/>
          </a:bodyPr>
          <a:lstStyle/>
          <a:p>
            <a:pPr algn="ctr"/>
            <a:r>
              <a:rPr lang="en-US" altLang="zh-CN" sz="8800" dirty="0">
                <a:solidFill>
                  <a:schemeClr val="bg1"/>
                </a:solidFill>
                <a:effectLst>
                  <a:outerShdw blurRad="38100" dist="38100" dir="2700000" algn="tl">
                    <a:srgbClr val="000000">
                      <a:alpha val="43137"/>
                    </a:srgbClr>
                  </a:outerShdw>
                </a:effectLst>
                <a:cs typeface="+mn-ea"/>
                <a:sym typeface="+mn-lt"/>
              </a:rPr>
              <a:t>BIOĮVAIROVĖ</a:t>
            </a:r>
            <a:endParaRPr lang="zh-CN" altLang="en-US" sz="8800"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3638132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r="75172"/>
          <a:stretch>
            <a:fillRect/>
          </a:stretch>
        </p:blipFill>
        <p:spPr>
          <a:xfrm flipV="1">
            <a:off x="1" y="-1"/>
            <a:ext cx="522514" cy="1075261"/>
          </a:xfrm>
          <a:prstGeom prst="rect">
            <a:avLst/>
          </a:prstGeom>
        </p:spPr>
      </p:pic>
      <p:pic>
        <p:nvPicPr>
          <p:cNvPr id="36" name="Paveikslėlis 35"/>
          <p:cNvPicPr>
            <a:picLocks noChangeAspect="1"/>
          </p:cNvPicPr>
          <p:nvPr/>
        </p:nvPicPr>
        <p:blipFill>
          <a:blip r:embed="rId4"/>
          <a:stretch>
            <a:fillRect/>
          </a:stretch>
        </p:blipFill>
        <p:spPr>
          <a:xfrm>
            <a:off x="890131" y="537629"/>
            <a:ext cx="9914888" cy="5054649"/>
          </a:xfrm>
          <a:prstGeom prst="rect">
            <a:avLst/>
          </a:prstGeom>
        </p:spPr>
      </p:pic>
      <p:pic>
        <p:nvPicPr>
          <p:cNvPr id="37" name="Paveikslėlis 36"/>
          <p:cNvPicPr>
            <a:picLocks noChangeAspect="1"/>
          </p:cNvPicPr>
          <p:nvPr/>
        </p:nvPicPr>
        <p:blipFill>
          <a:blip r:embed="rId5"/>
          <a:stretch>
            <a:fillRect/>
          </a:stretch>
        </p:blipFill>
        <p:spPr>
          <a:xfrm>
            <a:off x="10180112" y="3895289"/>
            <a:ext cx="1091279" cy="1261981"/>
          </a:xfrm>
          <a:prstGeom prst="rect">
            <a:avLst/>
          </a:prstGeom>
        </p:spPr>
      </p:pic>
      <p:pic>
        <p:nvPicPr>
          <p:cNvPr id="38" name="Paveikslėlis 37"/>
          <p:cNvPicPr>
            <a:picLocks noChangeAspect="1"/>
          </p:cNvPicPr>
          <p:nvPr/>
        </p:nvPicPr>
        <p:blipFill>
          <a:blip r:embed="rId5"/>
          <a:stretch>
            <a:fillRect/>
          </a:stretch>
        </p:blipFill>
        <p:spPr>
          <a:xfrm>
            <a:off x="9236836" y="4961287"/>
            <a:ext cx="1091279" cy="1261981"/>
          </a:xfrm>
          <a:prstGeom prst="rect">
            <a:avLst/>
          </a:prstGeom>
        </p:spPr>
      </p:pic>
      <p:sp>
        <p:nvSpPr>
          <p:cNvPr id="39" name="任意多边形 26"/>
          <p:cNvSpPr/>
          <p:nvPr/>
        </p:nvSpPr>
        <p:spPr>
          <a:xfrm rot="10800000">
            <a:off x="10328115" y="204387"/>
            <a:ext cx="1078540" cy="1239701"/>
          </a:xfrm>
          <a:custGeom>
            <a:avLst/>
            <a:gdLst>
              <a:gd name="connsiteX0" fmla="*/ 0 w 1239700"/>
              <a:gd name="connsiteY0" fmla="*/ 539270 h 1078539"/>
              <a:gd name="connsiteX1" fmla="*/ 269635 w 1239700"/>
              <a:gd name="connsiteY1" fmla="*/ 0 h 1078539"/>
              <a:gd name="connsiteX2" fmla="*/ 970065 w 1239700"/>
              <a:gd name="connsiteY2" fmla="*/ 0 h 1078539"/>
              <a:gd name="connsiteX3" fmla="*/ 1239700 w 1239700"/>
              <a:gd name="connsiteY3" fmla="*/ 539270 h 1078539"/>
              <a:gd name="connsiteX4" fmla="*/ 970065 w 1239700"/>
              <a:gd name="connsiteY4" fmla="*/ 1078539 h 1078539"/>
              <a:gd name="connsiteX5" fmla="*/ 269635 w 1239700"/>
              <a:gd name="connsiteY5" fmla="*/ 1078539 h 1078539"/>
              <a:gd name="connsiteX6" fmla="*/ 0 w 1239700"/>
              <a:gd name="connsiteY6" fmla="*/ 539270 h 10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700" h="1078539">
                <a:moveTo>
                  <a:pt x="619849" y="0"/>
                </a:moveTo>
                <a:lnTo>
                  <a:pt x="1239699" y="234583"/>
                </a:lnTo>
                <a:lnTo>
                  <a:pt x="1239699" y="843956"/>
                </a:lnTo>
                <a:lnTo>
                  <a:pt x="619849" y="1078539"/>
                </a:lnTo>
                <a:lnTo>
                  <a:pt x="1" y="843956"/>
                </a:lnTo>
                <a:lnTo>
                  <a:pt x="1" y="234583"/>
                </a:lnTo>
                <a:lnTo>
                  <a:pt x="619849" y="0"/>
                </a:lnTo>
                <a:close/>
              </a:path>
            </a:pathLst>
          </a:custGeom>
          <a:blipFill rotWithShape="1">
            <a:blip r:embed="rId6"/>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072" tIns="193188" rIns="168073" bIns="193187" numCol="1" spcCol="1270" anchor="ctr" anchorCtr="0">
            <a:noAutofit/>
          </a:bodyPr>
          <a:lstStyle/>
          <a:p>
            <a:pPr lvl="0" algn="ctr" defTabSz="1600200">
              <a:lnSpc>
                <a:spcPct val="90000"/>
              </a:lnSpc>
              <a:spcBef>
                <a:spcPct val="0"/>
              </a:spcBef>
              <a:spcAft>
                <a:spcPct val="35000"/>
              </a:spcAft>
            </a:pPr>
            <a:endParaRPr lang="zh-CN" altLang="en-US" sz="3600" kern="1200">
              <a:solidFill>
                <a:srgbClr val="2D69A0"/>
              </a:solidFill>
              <a:cs typeface="+mn-ea"/>
              <a:sym typeface="+mn-lt"/>
            </a:endParaRPr>
          </a:p>
        </p:txBody>
      </p:sp>
      <p:sp>
        <p:nvSpPr>
          <p:cNvPr id="40" name="任意多边形 26"/>
          <p:cNvSpPr/>
          <p:nvPr/>
        </p:nvSpPr>
        <p:spPr>
          <a:xfrm rot="16200000">
            <a:off x="7893908" y="5064148"/>
            <a:ext cx="1078540" cy="1239701"/>
          </a:xfrm>
          <a:custGeom>
            <a:avLst/>
            <a:gdLst>
              <a:gd name="connsiteX0" fmla="*/ 0 w 1239700"/>
              <a:gd name="connsiteY0" fmla="*/ 539270 h 1078539"/>
              <a:gd name="connsiteX1" fmla="*/ 269635 w 1239700"/>
              <a:gd name="connsiteY1" fmla="*/ 0 h 1078539"/>
              <a:gd name="connsiteX2" fmla="*/ 970065 w 1239700"/>
              <a:gd name="connsiteY2" fmla="*/ 0 h 1078539"/>
              <a:gd name="connsiteX3" fmla="*/ 1239700 w 1239700"/>
              <a:gd name="connsiteY3" fmla="*/ 539270 h 1078539"/>
              <a:gd name="connsiteX4" fmla="*/ 970065 w 1239700"/>
              <a:gd name="connsiteY4" fmla="*/ 1078539 h 1078539"/>
              <a:gd name="connsiteX5" fmla="*/ 269635 w 1239700"/>
              <a:gd name="connsiteY5" fmla="*/ 1078539 h 1078539"/>
              <a:gd name="connsiteX6" fmla="*/ 0 w 1239700"/>
              <a:gd name="connsiteY6" fmla="*/ 539270 h 10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700" h="1078539">
                <a:moveTo>
                  <a:pt x="619849" y="0"/>
                </a:moveTo>
                <a:lnTo>
                  <a:pt x="1239699" y="234583"/>
                </a:lnTo>
                <a:lnTo>
                  <a:pt x="1239699" y="843956"/>
                </a:lnTo>
                <a:lnTo>
                  <a:pt x="619849" y="1078539"/>
                </a:lnTo>
                <a:lnTo>
                  <a:pt x="1" y="843956"/>
                </a:lnTo>
                <a:lnTo>
                  <a:pt x="1" y="234583"/>
                </a:lnTo>
                <a:lnTo>
                  <a:pt x="619849" y="0"/>
                </a:lnTo>
                <a:close/>
              </a:path>
            </a:pathLst>
          </a:custGeom>
          <a:blipFill rotWithShape="1">
            <a:blip r:embed="rId6"/>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072" tIns="193188" rIns="168073" bIns="193187" numCol="1" spcCol="1270" anchor="ctr" anchorCtr="0">
            <a:noAutofit/>
          </a:bodyPr>
          <a:lstStyle/>
          <a:p>
            <a:pPr lvl="0" algn="ctr" defTabSz="1600200">
              <a:lnSpc>
                <a:spcPct val="90000"/>
              </a:lnSpc>
              <a:spcBef>
                <a:spcPct val="0"/>
              </a:spcBef>
              <a:spcAft>
                <a:spcPct val="35000"/>
              </a:spcAft>
            </a:pPr>
            <a:endParaRPr lang="zh-CN" altLang="en-US" sz="3600" kern="1200">
              <a:solidFill>
                <a:srgbClr val="2D69A0"/>
              </a:solidFill>
              <a:cs typeface="+mn-ea"/>
              <a:sym typeface="+mn-lt"/>
            </a:endParaRPr>
          </a:p>
        </p:txBody>
      </p:sp>
      <p:sp>
        <p:nvSpPr>
          <p:cNvPr id="41" name="任意多边形 26"/>
          <p:cNvSpPr/>
          <p:nvPr/>
        </p:nvSpPr>
        <p:spPr>
          <a:xfrm rot="18055120">
            <a:off x="237167" y="3906428"/>
            <a:ext cx="1078540" cy="1239701"/>
          </a:xfrm>
          <a:custGeom>
            <a:avLst/>
            <a:gdLst>
              <a:gd name="connsiteX0" fmla="*/ 0 w 1239700"/>
              <a:gd name="connsiteY0" fmla="*/ 539270 h 1078539"/>
              <a:gd name="connsiteX1" fmla="*/ 269635 w 1239700"/>
              <a:gd name="connsiteY1" fmla="*/ 0 h 1078539"/>
              <a:gd name="connsiteX2" fmla="*/ 970065 w 1239700"/>
              <a:gd name="connsiteY2" fmla="*/ 0 h 1078539"/>
              <a:gd name="connsiteX3" fmla="*/ 1239700 w 1239700"/>
              <a:gd name="connsiteY3" fmla="*/ 539270 h 1078539"/>
              <a:gd name="connsiteX4" fmla="*/ 970065 w 1239700"/>
              <a:gd name="connsiteY4" fmla="*/ 1078539 h 1078539"/>
              <a:gd name="connsiteX5" fmla="*/ 269635 w 1239700"/>
              <a:gd name="connsiteY5" fmla="*/ 1078539 h 1078539"/>
              <a:gd name="connsiteX6" fmla="*/ 0 w 1239700"/>
              <a:gd name="connsiteY6" fmla="*/ 539270 h 10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700" h="1078539">
                <a:moveTo>
                  <a:pt x="619849" y="0"/>
                </a:moveTo>
                <a:lnTo>
                  <a:pt x="1239699" y="234583"/>
                </a:lnTo>
                <a:lnTo>
                  <a:pt x="1239699" y="843956"/>
                </a:lnTo>
                <a:lnTo>
                  <a:pt x="619849" y="1078539"/>
                </a:lnTo>
                <a:lnTo>
                  <a:pt x="1" y="843956"/>
                </a:lnTo>
                <a:lnTo>
                  <a:pt x="1" y="234583"/>
                </a:lnTo>
                <a:lnTo>
                  <a:pt x="619849" y="0"/>
                </a:lnTo>
                <a:close/>
              </a:path>
            </a:pathLst>
          </a:custGeom>
          <a:blipFill rotWithShape="1">
            <a:blip r:embed="rId6"/>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072" tIns="193188" rIns="168073" bIns="193187" numCol="1" spcCol="1270" anchor="ctr" anchorCtr="0">
            <a:noAutofit/>
          </a:bodyPr>
          <a:lstStyle/>
          <a:p>
            <a:pPr lvl="0" algn="ctr" defTabSz="1600200">
              <a:lnSpc>
                <a:spcPct val="90000"/>
              </a:lnSpc>
              <a:spcBef>
                <a:spcPct val="0"/>
              </a:spcBef>
              <a:spcAft>
                <a:spcPct val="35000"/>
              </a:spcAft>
            </a:pPr>
            <a:endParaRPr lang="zh-CN" altLang="en-US" sz="3600" kern="1200">
              <a:solidFill>
                <a:srgbClr val="2D69A0"/>
              </a:solidFill>
              <a:cs typeface="+mn-ea"/>
              <a:sym typeface="+mn-lt"/>
            </a:endParaRPr>
          </a:p>
        </p:txBody>
      </p:sp>
    </p:spTree>
  </p:cSld>
  <p:clrMapOvr>
    <a:masterClrMapping/>
  </p:clrMapOvr>
  <p:transition advTm="1592">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1000" fill="hold"/>
                                        <p:tgtEl>
                                          <p:spTgt spid="39"/>
                                        </p:tgtEl>
                                        <p:attrNameLst>
                                          <p:attrName>ppt_x</p:attrName>
                                        </p:attrNameLst>
                                      </p:cBhvr>
                                      <p:tavLst>
                                        <p:tav tm="0">
                                          <p:val>
                                            <p:strVal val="0-#ppt_w/2"/>
                                          </p:val>
                                        </p:tav>
                                        <p:tav tm="100000">
                                          <p:val>
                                            <p:strVal val="#ppt_x"/>
                                          </p:val>
                                        </p:tav>
                                      </p:tavLst>
                                    </p:anim>
                                    <p:anim calcmode="lin" valueType="num">
                                      <p:cBhvr additive="base">
                                        <p:cTn id="8" dur="10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1000" fill="hold"/>
                                        <p:tgtEl>
                                          <p:spTgt spid="40"/>
                                        </p:tgtEl>
                                        <p:attrNameLst>
                                          <p:attrName>ppt_x</p:attrName>
                                        </p:attrNameLst>
                                      </p:cBhvr>
                                      <p:tavLst>
                                        <p:tav tm="0">
                                          <p:val>
                                            <p:strVal val="0-#ppt_w/2"/>
                                          </p:val>
                                        </p:tav>
                                        <p:tav tm="100000">
                                          <p:val>
                                            <p:strVal val="#ppt_x"/>
                                          </p:val>
                                        </p:tav>
                                      </p:tavLst>
                                    </p:anim>
                                    <p:anim calcmode="lin" valueType="num">
                                      <p:cBhvr additive="base">
                                        <p:cTn id="12" dur="1000" fill="hold"/>
                                        <p:tgtEl>
                                          <p:spTgt spid="4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1000" fill="hold"/>
                                        <p:tgtEl>
                                          <p:spTgt spid="41"/>
                                        </p:tgtEl>
                                        <p:attrNameLst>
                                          <p:attrName>ppt_x</p:attrName>
                                        </p:attrNameLst>
                                      </p:cBhvr>
                                      <p:tavLst>
                                        <p:tav tm="0">
                                          <p:val>
                                            <p:strVal val="0-#ppt_w/2"/>
                                          </p:val>
                                        </p:tav>
                                        <p:tav tm="100000">
                                          <p:val>
                                            <p:strVal val="#ppt_x"/>
                                          </p:val>
                                        </p:tav>
                                      </p:tavLst>
                                    </p:anim>
                                    <p:anim calcmode="lin" valueType="num">
                                      <p:cBhvr additive="base">
                                        <p:cTn id="16" dur="1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r="75172"/>
          <a:stretch>
            <a:fillRect/>
          </a:stretch>
        </p:blipFill>
        <p:spPr>
          <a:xfrm flipV="1">
            <a:off x="1" y="-1"/>
            <a:ext cx="522514" cy="1075261"/>
          </a:xfrm>
          <a:prstGeom prst="rect">
            <a:avLst/>
          </a:prstGeom>
        </p:spPr>
      </p:pic>
      <p:pic>
        <p:nvPicPr>
          <p:cNvPr id="3" name="Paveikslėlis 2"/>
          <p:cNvPicPr>
            <a:picLocks noChangeAspect="1"/>
          </p:cNvPicPr>
          <p:nvPr/>
        </p:nvPicPr>
        <p:blipFill>
          <a:blip r:embed="rId4"/>
          <a:stretch>
            <a:fillRect/>
          </a:stretch>
        </p:blipFill>
        <p:spPr>
          <a:xfrm>
            <a:off x="384340" y="837398"/>
            <a:ext cx="11349073" cy="5149516"/>
          </a:xfrm>
          <a:prstGeom prst="rect">
            <a:avLst/>
          </a:prstGeom>
        </p:spPr>
      </p:pic>
      <p:sp>
        <p:nvSpPr>
          <p:cNvPr id="4" name="任意多边形 26"/>
          <p:cNvSpPr/>
          <p:nvPr/>
        </p:nvSpPr>
        <p:spPr>
          <a:xfrm rot="10800000">
            <a:off x="10420734" y="346508"/>
            <a:ext cx="1771266" cy="1632951"/>
          </a:xfrm>
          <a:custGeom>
            <a:avLst/>
            <a:gdLst>
              <a:gd name="connsiteX0" fmla="*/ 0 w 1239700"/>
              <a:gd name="connsiteY0" fmla="*/ 539270 h 1078539"/>
              <a:gd name="connsiteX1" fmla="*/ 269635 w 1239700"/>
              <a:gd name="connsiteY1" fmla="*/ 0 h 1078539"/>
              <a:gd name="connsiteX2" fmla="*/ 970065 w 1239700"/>
              <a:gd name="connsiteY2" fmla="*/ 0 h 1078539"/>
              <a:gd name="connsiteX3" fmla="*/ 1239700 w 1239700"/>
              <a:gd name="connsiteY3" fmla="*/ 539270 h 1078539"/>
              <a:gd name="connsiteX4" fmla="*/ 970065 w 1239700"/>
              <a:gd name="connsiteY4" fmla="*/ 1078539 h 1078539"/>
              <a:gd name="connsiteX5" fmla="*/ 269635 w 1239700"/>
              <a:gd name="connsiteY5" fmla="*/ 1078539 h 1078539"/>
              <a:gd name="connsiteX6" fmla="*/ 0 w 1239700"/>
              <a:gd name="connsiteY6" fmla="*/ 539270 h 10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700" h="1078539">
                <a:moveTo>
                  <a:pt x="619849" y="0"/>
                </a:moveTo>
                <a:lnTo>
                  <a:pt x="1239699" y="234583"/>
                </a:lnTo>
                <a:lnTo>
                  <a:pt x="1239699" y="843956"/>
                </a:lnTo>
                <a:lnTo>
                  <a:pt x="619849" y="1078539"/>
                </a:lnTo>
                <a:lnTo>
                  <a:pt x="1" y="843956"/>
                </a:lnTo>
                <a:lnTo>
                  <a:pt x="1" y="234583"/>
                </a:lnTo>
                <a:lnTo>
                  <a:pt x="619849" y="0"/>
                </a:lnTo>
                <a:close/>
              </a:path>
            </a:pathLst>
          </a:custGeom>
          <a:blipFill rotWithShape="1">
            <a:blip r:embed="rId5"/>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072" tIns="193188" rIns="168073" bIns="193187" numCol="1" spcCol="1270" anchor="ctr" anchorCtr="0">
            <a:noAutofit/>
          </a:bodyPr>
          <a:lstStyle/>
          <a:p>
            <a:pPr lvl="0" algn="ctr" defTabSz="1600200">
              <a:lnSpc>
                <a:spcPct val="90000"/>
              </a:lnSpc>
              <a:spcBef>
                <a:spcPct val="0"/>
              </a:spcBef>
              <a:spcAft>
                <a:spcPct val="35000"/>
              </a:spcAft>
            </a:pPr>
            <a:endParaRPr lang="zh-CN" altLang="en-US" sz="3600" kern="1200">
              <a:solidFill>
                <a:srgbClr val="2D69A0"/>
              </a:solidFill>
              <a:cs typeface="+mn-ea"/>
              <a:sym typeface="+mn-lt"/>
            </a:endParaRPr>
          </a:p>
        </p:txBody>
      </p:sp>
    </p:spTree>
  </p:cSld>
  <p:clrMapOvr>
    <a:masterClrMapping/>
  </p:clrMapOvr>
  <p:transition advTm="1545">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a:blip r:embed="rId3"/>
          <a:stretch>
            <a:fillRect/>
          </a:stretch>
        </p:blipFill>
        <p:spPr>
          <a:xfrm>
            <a:off x="326016" y="537629"/>
            <a:ext cx="11593092" cy="5216892"/>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r="75172"/>
          <a:stretch>
            <a:fillRect/>
          </a:stretch>
        </p:blipFill>
        <p:spPr>
          <a:xfrm flipV="1">
            <a:off x="1" y="-1"/>
            <a:ext cx="522514" cy="1075261"/>
          </a:xfrm>
          <a:prstGeom prst="rect">
            <a:avLst/>
          </a:prstGeom>
        </p:spPr>
      </p:pic>
      <p:sp>
        <p:nvSpPr>
          <p:cNvPr id="27" name="任意多边形 26"/>
          <p:cNvSpPr/>
          <p:nvPr/>
        </p:nvSpPr>
        <p:spPr>
          <a:xfrm rot="10800000">
            <a:off x="127994" y="2793582"/>
            <a:ext cx="1078540" cy="1239701"/>
          </a:xfrm>
          <a:custGeom>
            <a:avLst/>
            <a:gdLst>
              <a:gd name="connsiteX0" fmla="*/ 0 w 1239700"/>
              <a:gd name="connsiteY0" fmla="*/ 539270 h 1078539"/>
              <a:gd name="connsiteX1" fmla="*/ 269635 w 1239700"/>
              <a:gd name="connsiteY1" fmla="*/ 0 h 1078539"/>
              <a:gd name="connsiteX2" fmla="*/ 970065 w 1239700"/>
              <a:gd name="connsiteY2" fmla="*/ 0 h 1078539"/>
              <a:gd name="connsiteX3" fmla="*/ 1239700 w 1239700"/>
              <a:gd name="connsiteY3" fmla="*/ 539270 h 1078539"/>
              <a:gd name="connsiteX4" fmla="*/ 970065 w 1239700"/>
              <a:gd name="connsiteY4" fmla="*/ 1078539 h 1078539"/>
              <a:gd name="connsiteX5" fmla="*/ 269635 w 1239700"/>
              <a:gd name="connsiteY5" fmla="*/ 1078539 h 1078539"/>
              <a:gd name="connsiteX6" fmla="*/ 0 w 1239700"/>
              <a:gd name="connsiteY6" fmla="*/ 539270 h 10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700" h="1078539">
                <a:moveTo>
                  <a:pt x="619849" y="0"/>
                </a:moveTo>
                <a:lnTo>
                  <a:pt x="1239699" y="234583"/>
                </a:lnTo>
                <a:lnTo>
                  <a:pt x="1239699" y="843956"/>
                </a:lnTo>
                <a:lnTo>
                  <a:pt x="619849" y="1078539"/>
                </a:lnTo>
                <a:lnTo>
                  <a:pt x="1" y="843956"/>
                </a:lnTo>
                <a:lnTo>
                  <a:pt x="1" y="234583"/>
                </a:lnTo>
                <a:lnTo>
                  <a:pt x="619849" y="0"/>
                </a:lnTo>
                <a:close/>
              </a:path>
            </a:pathLst>
          </a:custGeom>
          <a:blipFill rotWithShape="1">
            <a:blip r:embed="rId5"/>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072" tIns="193188" rIns="168073" bIns="193187" numCol="1" spcCol="1270" anchor="ctr" anchorCtr="0">
            <a:noAutofit/>
          </a:bodyPr>
          <a:lstStyle/>
          <a:p>
            <a:pPr lvl="0" algn="ctr" defTabSz="1600200">
              <a:lnSpc>
                <a:spcPct val="90000"/>
              </a:lnSpc>
              <a:spcBef>
                <a:spcPct val="0"/>
              </a:spcBef>
              <a:spcAft>
                <a:spcPct val="35000"/>
              </a:spcAft>
            </a:pPr>
            <a:endParaRPr lang="zh-CN" altLang="en-US" sz="3600" kern="1200">
              <a:solidFill>
                <a:srgbClr val="2D69A0"/>
              </a:solidFill>
              <a:cs typeface="+mn-ea"/>
              <a:sym typeface="+mn-lt"/>
            </a:endParaRPr>
          </a:p>
        </p:txBody>
      </p:sp>
      <p:sp>
        <p:nvSpPr>
          <p:cNvPr id="29" name="任意多边形 28"/>
          <p:cNvSpPr/>
          <p:nvPr/>
        </p:nvSpPr>
        <p:spPr>
          <a:xfrm>
            <a:off x="1927070" y="5301671"/>
            <a:ext cx="1078540" cy="1239701"/>
          </a:xfrm>
          <a:custGeom>
            <a:avLst/>
            <a:gdLst>
              <a:gd name="connsiteX0" fmla="*/ 0 w 1239700"/>
              <a:gd name="connsiteY0" fmla="*/ 539270 h 1078539"/>
              <a:gd name="connsiteX1" fmla="*/ 269635 w 1239700"/>
              <a:gd name="connsiteY1" fmla="*/ 0 h 1078539"/>
              <a:gd name="connsiteX2" fmla="*/ 970065 w 1239700"/>
              <a:gd name="connsiteY2" fmla="*/ 0 h 1078539"/>
              <a:gd name="connsiteX3" fmla="*/ 1239700 w 1239700"/>
              <a:gd name="connsiteY3" fmla="*/ 539270 h 1078539"/>
              <a:gd name="connsiteX4" fmla="*/ 970065 w 1239700"/>
              <a:gd name="connsiteY4" fmla="*/ 1078539 h 1078539"/>
              <a:gd name="connsiteX5" fmla="*/ 269635 w 1239700"/>
              <a:gd name="connsiteY5" fmla="*/ 1078539 h 1078539"/>
              <a:gd name="connsiteX6" fmla="*/ 0 w 1239700"/>
              <a:gd name="connsiteY6" fmla="*/ 539270 h 10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700" h="1078539">
                <a:moveTo>
                  <a:pt x="619849" y="0"/>
                </a:moveTo>
                <a:lnTo>
                  <a:pt x="1239699" y="234583"/>
                </a:lnTo>
                <a:lnTo>
                  <a:pt x="1239699" y="843956"/>
                </a:lnTo>
                <a:lnTo>
                  <a:pt x="619849" y="1078539"/>
                </a:lnTo>
                <a:lnTo>
                  <a:pt x="1" y="843956"/>
                </a:lnTo>
                <a:lnTo>
                  <a:pt x="1" y="234583"/>
                </a:lnTo>
                <a:lnTo>
                  <a:pt x="619849" y="0"/>
                </a:lnTo>
                <a:close/>
              </a:path>
            </a:pathLst>
          </a:custGeom>
          <a:blipFill rotWithShape="1">
            <a:blip r:embed="rId5"/>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072" tIns="193188" rIns="168073" bIns="193187" numCol="1" spcCol="1270" anchor="ctr" anchorCtr="0">
            <a:noAutofit/>
          </a:bodyPr>
          <a:lstStyle/>
          <a:p>
            <a:pPr lvl="0" algn="ctr" defTabSz="1600200">
              <a:lnSpc>
                <a:spcPct val="90000"/>
              </a:lnSpc>
              <a:spcBef>
                <a:spcPct val="0"/>
              </a:spcBef>
              <a:spcAft>
                <a:spcPct val="35000"/>
              </a:spcAft>
            </a:pPr>
            <a:endParaRPr lang="zh-CN" altLang="en-US" sz="3600" kern="1200">
              <a:solidFill>
                <a:srgbClr val="2D69A0"/>
              </a:solidFill>
              <a:cs typeface="+mn-ea"/>
              <a:sym typeface="+mn-lt"/>
            </a:endParaRPr>
          </a:p>
        </p:txBody>
      </p:sp>
      <p:sp>
        <p:nvSpPr>
          <p:cNvPr id="31" name="任意多边形 30"/>
          <p:cNvSpPr/>
          <p:nvPr/>
        </p:nvSpPr>
        <p:spPr>
          <a:xfrm>
            <a:off x="522515" y="5096936"/>
            <a:ext cx="1078540" cy="1239701"/>
          </a:xfrm>
          <a:custGeom>
            <a:avLst/>
            <a:gdLst>
              <a:gd name="connsiteX0" fmla="*/ 0 w 1239700"/>
              <a:gd name="connsiteY0" fmla="*/ 539270 h 1078539"/>
              <a:gd name="connsiteX1" fmla="*/ 269635 w 1239700"/>
              <a:gd name="connsiteY1" fmla="*/ 0 h 1078539"/>
              <a:gd name="connsiteX2" fmla="*/ 970065 w 1239700"/>
              <a:gd name="connsiteY2" fmla="*/ 0 h 1078539"/>
              <a:gd name="connsiteX3" fmla="*/ 1239700 w 1239700"/>
              <a:gd name="connsiteY3" fmla="*/ 539270 h 1078539"/>
              <a:gd name="connsiteX4" fmla="*/ 970065 w 1239700"/>
              <a:gd name="connsiteY4" fmla="*/ 1078539 h 1078539"/>
              <a:gd name="connsiteX5" fmla="*/ 269635 w 1239700"/>
              <a:gd name="connsiteY5" fmla="*/ 1078539 h 1078539"/>
              <a:gd name="connsiteX6" fmla="*/ 0 w 1239700"/>
              <a:gd name="connsiteY6" fmla="*/ 539270 h 10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700" h="1078539">
                <a:moveTo>
                  <a:pt x="619849" y="0"/>
                </a:moveTo>
                <a:lnTo>
                  <a:pt x="1239699" y="234583"/>
                </a:lnTo>
                <a:lnTo>
                  <a:pt x="1239699" y="843956"/>
                </a:lnTo>
                <a:lnTo>
                  <a:pt x="619849" y="1078539"/>
                </a:lnTo>
                <a:lnTo>
                  <a:pt x="1" y="843956"/>
                </a:lnTo>
                <a:lnTo>
                  <a:pt x="1" y="234583"/>
                </a:lnTo>
                <a:lnTo>
                  <a:pt x="619849" y="0"/>
                </a:lnTo>
                <a:close/>
              </a:path>
            </a:pathLst>
          </a:custGeom>
          <a:blipFill rotWithShape="1">
            <a:blip r:embed="rId5"/>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072" tIns="193188" rIns="168073" bIns="193187" numCol="1" spcCol="1270" anchor="ctr" anchorCtr="0">
            <a:noAutofit/>
          </a:bodyPr>
          <a:lstStyle/>
          <a:p>
            <a:pPr lvl="0" algn="ctr" defTabSz="1600200">
              <a:lnSpc>
                <a:spcPct val="90000"/>
              </a:lnSpc>
              <a:spcBef>
                <a:spcPct val="0"/>
              </a:spcBef>
              <a:spcAft>
                <a:spcPct val="35000"/>
              </a:spcAft>
            </a:pPr>
            <a:endParaRPr lang="zh-CN" altLang="en-US" sz="3600" kern="1200">
              <a:solidFill>
                <a:srgbClr val="2D69A0"/>
              </a:solidFill>
              <a:cs typeface="+mn-ea"/>
              <a:sym typeface="+mn-lt"/>
            </a:endParaRPr>
          </a:p>
        </p:txBody>
      </p:sp>
      <p:sp>
        <p:nvSpPr>
          <p:cNvPr id="7" name="任意多边形 26"/>
          <p:cNvSpPr/>
          <p:nvPr/>
        </p:nvSpPr>
        <p:spPr>
          <a:xfrm rot="12653568">
            <a:off x="10711030" y="73353"/>
            <a:ext cx="1305969" cy="1521179"/>
          </a:xfrm>
          <a:custGeom>
            <a:avLst/>
            <a:gdLst>
              <a:gd name="connsiteX0" fmla="*/ 0 w 1239700"/>
              <a:gd name="connsiteY0" fmla="*/ 539270 h 1078539"/>
              <a:gd name="connsiteX1" fmla="*/ 269635 w 1239700"/>
              <a:gd name="connsiteY1" fmla="*/ 0 h 1078539"/>
              <a:gd name="connsiteX2" fmla="*/ 970065 w 1239700"/>
              <a:gd name="connsiteY2" fmla="*/ 0 h 1078539"/>
              <a:gd name="connsiteX3" fmla="*/ 1239700 w 1239700"/>
              <a:gd name="connsiteY3" fmla="*/ 539270 h 1078539"/>
              <a:gd name="connsiteX4" fmla="*/ 970065 w 1239700"/>
              <a:gd name="connsiteY4" fmla="*/ 1078539 h 1078539"/>
              <a:gd name="connsiteX5" fmla="*/ 269635 w 1239700"/>
              <a:gd name="connsiteY5" fmla="*/ 1078539 h 1078539"/>
              <a:gd name="connsiteX6" fmla="*/ 0 w 1239700"/>
              <a:gd name="connsiteY6" fmla="*/ 539270 h 10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700" h="1078539">
                <a:moveTo>
                  <a:pt x="619849" y="0"/>
                </a:moveTo>
                <a:lnTo>
                  <a:pt x="1239699" y="234583"/>
                </a:lnTo>
                <a:lnTo>
                  <a:pt x="1239699" y="843956"/>
                </a:lnTo>
                <a:lnTo>
                  <a:pt x="619849" y="1078539"/>
                </a:lnTo>
                <a:lnTo>
                  <a:pt x="1" y="843956"/>
                </a:lnTo>
                <a:lnTo>
                  <a:pt x="1" y="234583"/>
                </a:lnTo>
                <a:lnTo>
                  <a:pt x="619849" y="0"/>
                </a:lnTo>
                <a:close/>
              </a:path>
            </a:pathLst>
          </a:custGeom>
          <a:blipFill rotWithShape="1">
            <a:blip r:embed="rId5"/>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072" tIns="193188" rIns="168073" bIns="193187" numCol="1" spcCol="1270" anchor="ctr" anchorCtr="0">
            <a:noAutofit/>
          </a:bodyPr>
          <a:lstStyle/>
          <a:p>
            <a:pPr lvl="0" algn="ctr" defTabSz="1600200">
              <a:lnSpc>
                <a:spcPct val="90000"/>
              </a:lnSpc>
              <a:spcBef>
                <a:spcPct val="0"/>
              </a:spcBef>
              <a:spcAft>
                <a:spcPct val="35000"/>
              </a:spcAft>
            </a:pPr>
            <a:endParaRPr lang="zh-CN" altLang="en-US" sz="3600" kern="1200">
              <a:solidFill>
                <a:srgbClr val="2D69A0"/>
              </a:solidFill>
              <a:cs typeface="+mn-ea"/>
              <a:sym typeface="+mn-lt"/>
            </a:endParaRPr>
          </a:p>
        </p:txBody>
      </p:sp>
    </p:spTree>
  </p:cSld>
  <p:clrMapOvr>
    <a:masterClrMapping/>
  </p:clrMapOvr>
  <p:transition advTm="1591">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0-#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000" fill="hold"/>
                                        <p:tgtEl>
                                          <p:spTgt spid="29"/>
                                        </p:tgtEl>
                                        <p:attrNameLst>
                                          <p:attrName>ppt_x</p:attrName>
                                        </p:attrNameLst>
                                      </p:cBhvr>
                                      <p:tavLst>
                                        <p:tav tm="0">
                                          <p:val>
                                            <p:strVal val="0-#ppt_w/2"/>
                                          </p:val>
                                        </p:tav>
                                        <p:tav tm="100000">
                                          <p:val>
                                            <p:strVal val="#ppt_x"/>
                                          </p:val>
                                        </p:tav>
                                      </p:tavLst>
                                    </p:anim>
                                    <p:anim calcmode="lin" valueType="num">
                                      <p:cBhvr additive="base">
                                        <p:cTn id="12" dur="10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1000" fill="hold"/>
                                        <p:tgtEl>
                                          <p:spTgt spid="31"/>
                                        </p:tgtEl>
                                        <p:attrNameLst>
                                          <p:attrName>ppt_x</p:attrName>
                                        </p:attrNameLst>
                                      </p:cBhvr>
                                      <p:tavLst>
                                        <p:tav tm="0">
                                          <p:val>
                                            <p:strVal val="0-#ppt_w/2"/>
                                          </p:val>
                                        </p:tav>
                                        <p:tav tm="100000">
                                          <p:val>
                                            <p:strVal val="#ppt_x"/>
                                          </p:val>
                                        </p:tav>
                                      </p:tavLst>
                                    </p:anim>
                                    <p:anim calcmode="lin" valueType="num">
                                      <p:cBhvr additive="base">
                                        <p:cTn id="16" dur="10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0-#ppt_w/2"/>
                                          </p:val>
                                        </p:tav>
                                        <p:tav tm="100000">
                                          <p:val>
                                            <p:strVal val="#ppt_x"/>
                                          </p:val>
                                        </p:tav>
                                      </p:tavLst>
                                    </p:anim>
                                    <p:anim calcmode="lin" valueType="num">
                                      <p:cBhvr additive="base">
                                        <p:cTn id="2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990547" y="971202"/>
            <a:ext cx="8730671" cy="4800093"/>
          </a:xfrm>
          <a:prstGeom prst="rect">
            <a:avLst/>
          </a:prstGeom>
          <a:noFill/>
          <a:ln>
            <a:noFill/>
          </a:ln>
        </p:spPr>
      </p:pic>
      <p:sp>
        <p:nvSpPr>
          <p:cNvPr id="13" name="文本框 12"/>
          <p:cNvSpPr txBox="1"/>
          <p:nvPr/>
        </p:nvSpPr>
        <p:spPr>
          <a:xfrm>
            <a:off x="2720167" y="2093975"/>
            <a:ext cx="7271429" cy="2554545"/>
          </a:xfrm>
          <a:prstGeom prst="rect">
            <a:avLst/>
          </a:prstGeom>
          <a:noFill/>
        </p:spPr>
        <p:txBody>
          <a:bodyPr wrap="square" rtlCol="0">
            <a:spAutoFit/>
          </a:bodyPr>
          <a:lstStyle/>
          <a:p>
            <a:pPr algn="ctr"/>
            <a:r>
              <a:rPr lang="en-US" altLang="zh-CN" sz="8000" dirty="0">
                <a:solidFill>
                  <a:schemeClr val="bg1"/>
                </a:solidFill>
                <a:effectLst>
                  <a:outerShdw blurRad="38100" dist="38100" dir="2700000" algn="tl">
                    <a:srgbClr val="000000">
                      <a:alpha val="43137"/>
                    </a:srgbClr>
                  </a:outerShdw>
                </a:effectLst>
                <a:cs typeface="+mn-ea"/>
                <a:sym typeface="+mn-lt"/>
              </a:rPr>
              <a:t>SVEIKATA IR GEROVĖ</a:t>
            </a:r>
            <a:endParaRPr lang="zh-CN" altLang="en-US" sz="8000" dirty="0">
              <a:solidFill>
                <a:schemeClr val="bg1"/>
              </a:solidFill>
              <a:effectLst>
                <a:outerShdw blurRad="38100" dist="38100" dir="2700000" algn="tl">
                  <a:srgbClr val="000000">
                    <a:alpha val="43137"/>
                  </a:srgbClr>
                </a:outerShdw>
              </a:effectLst>
              <a:cs typeface="+mn-ea"/>
              <a:sym typeface="+mn-lt"/>
            </a:endParaRPr>
          </a:p>
        </p:txBody>
      </p:sp>
    </p:spTree>
  </p:cSld>
  <p:clrMapOvr>
    <a:masterClrMapping/>
  </p:clrMapOvr>
  <p:transition advTm="1170">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r="75172"/>
          <a:stretch>
            <a:fillRect/>
          </a:stretch>
        </p:blipFill>
        <p:spPr>
          <a:xfrm flipV="1">
            <a:off x="1" y="-1"/>
            <a:ext cx="522514" cy="1075261"/>
          </a:xfrm>
          <a:prstGeom prst="rect">
            <a:avLst/>
          </a:prstGeom>
        </p:spPr>
      </p:pic>
      <p:grpSp>
        <p:nvGrpSpPr>
          <p:cNvPr id="34" name="Grupė 33"/>
          <p:cNvGrpSpPr/>
          <p:nvPr/>
        </p:nvGrpSpPr>
        <p:grpSpPr>
          <a:xfrm>
            <a:off x="148732" y="289064"/>
            <a:ext cx="11896482" cy="6443698"/>
            <a:chOff x="148732" y="289064"/>
            <a:chExt cx="11896482" cy="6443698"/>
          </a:xfrm>
        </p:grpSpPr>
        <p:pic>
          <p:nvPicPr>
            <p:cNvPr id="3" name="Paveikslėlis 2"/>
            <p:cNvPicPr>
              <a:picLocks noChangeAspect="1"/>
            </p:cNvPicPr>
            <p:nvPr/>
          </p:nvPicPr>
          <p:blipFill rotWithShape="1">
            <a:blip r:embed="rId4"/>
            <a:srcRect r="6087"/>
            <a:stretch/>
          </p:blipFill>
          <p:spPr>
            <a:xfrm>
              <a:off x="6426812" y="304363"/>
              <a:ext cx="5618402" cy="3124636"/>
            </a:xfrm>
            <a:prstGeom prst="rect">
              <a:avLst/>
            </a:prstGeom>
          </p:spPr>
        </p:pic>
        <p:pic>
          <p:nvPicPr>
            <p:cNvPr id="27" name="Paveikslėlis 26"/>
            <p:cNvPicPr>
              <a:picLocks noChangeAspect="1"/>
            </p:cNvPicPr>
            <p:nvPr/>
          </p:nvPicPr>
          <p:blipFill>
            <a:blip r:embed="rId5"/>
            <a:stretch>
              <a:fillRect/>
            </a:stretch>
          </p:blipFill>
          <p:spPr>
            <a:xfrm>
              <a:off x="309434" y="3496178"/>
              <a:ext cx="5970593" cy="3236584"/>
            </a:xfrm>
            <a:prstGeom prst="rect">
              <a:avLst/>
            </a:prstGeom>
          </p:spPr>
        </p:pic>
        <p:pic>
          <p:nvPicPr>
            <p:cNvPr id="28" name="Paveikslėlis 27"/>
            <p:cNvPicPr>
              <a:picLocks noChangeAspect="1"/>
            </p:cNvPicPr>
            <p:nvPr/>
          </p:nvPicPr>
          <p:blipFill>
            <a:blip r:embed="rId6"/>
            <a:stretch>
              <a:fillRect/>
            </a:stretch>
          </p:blipFill>
          <p:spPr>
            <a:xfrm>
              <a:off x="148732" y="289064"/>
              <a:ext cx="6131294" cy="3139935"/>
            </a:xfrm>
            <a:prstGeom prst="rect">
              <a:avLst/>
            </a:prstGeom>
          </p:spPr>
        </p:pic>
        <p:sp>
          <p:nvSpPr>
            <p:cNvPr id="29" name="矩形 39"/>
            <p:cNvSpPr/>
            <p:nvPr/>
          </p:nvSpPr>
          <p:spPr>
            <a:xfrm>
              <a:off x="6728479" y="3639467"/>
              <a:ext cx="5120220" cy="2910415"/>
            </a:xfrm>
            <a:prstGeom prst="rect">
              <a:avLst/>
            </a:prstGeom>
            <a:blipFill rotWithShape="1">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a:solidFill>
                  <a:srgbClr val="2D69A0"/>
                </a:solidFill>
                <a:cs typeface="+mn-ea"/>
                <a:sym typeface="+mn-lt"/>
              </a:endParaRPr>
            </a:p>
          </p:txBody>
        </p:sp>
        <p:sp>
          <p:nvSpPr>
            <p:cNvPr id="30" name="TextBox 29"/>
            <p:cNvSpPr txBox="1"/>
            <p:nvPr/>
          </p:nvSpPr>
          <p:spPr>
            <a:xfrm>
              <a:off x="7796463" y="1771048"/>
              <a:ext cx="750771" cy="369332"/>
            </a:xfrm>
            <a:prstGeom prst="rect">
              <a:avLst/>
            </a:prstGeom>
            <a:noFill/>
          </p:spPr>
          <p:txBody>
            <a:bodyPr wrap="square" rtlCol="0">
              <a:spAutoFit/>
            </a:bodyPr>
            <a:lstStyle/>
            <a:p>
              <a:r>
                <a:rPr lang="en-US" dirty="0" smtClean="0"/>
                <a:t>119</a:t>
              </a:r>
              <a:endParaRPr lang="en-US" dirty="0"/>
            </a:p>
          </p:txBody>
        </p:sp>
        <p:sp>
          <p:nvSpPr>
            <p:cNvPr id="31" name="TextBox 30"/>
            <p:cNvSpPr txBox="1"/>
            <p:nvPr/>
          </p:nvSpPr>
          <p:spPr>
            <a:xfrm>
              <a:off x="2011680" y="4995512"/>
              <a:ext cx="924025" cy="369332"/>
            </a:xfrm>
            <a:prstGeom prst="rect">
              <a:avLst/>
            </a:prstGeom>
            <a:noFill/>
          </p:spPr>
          <p:txBody>
            <a:bodyPr wrap="square" rtlCol="0">
              <a:spAutoFit/>
            </a:bodyPr>
            <a:lstStyle/>
            <a:p>
              <a:r>
                <a:rPr lang="en-US" dirty="0" smtClean="0"/>
                <a:t>134</a:t>
              </a:r>
              <a:endParaRPr lang="en-US" dirty="0"/>
            </a:p>
          </p:txBody>
        </p:sp>
        <p:sp>
          <p:nvSpPr>
            <p:cNvPr id="32" name="TextBox 31"/>
            <p:cNvSpPr txBox="1"/>
            <p:nvPr/>
          </p:nvSpPr>
          <p:spPr>
            <a:xfrm>
              <a:off x="3455470" y="1859031"/>
              <a:ext cx="596766" cy="369332"/>
            </a:xfrm>
            <a:prstGeom prst="rect">
              <a:avLst/>
            </a:prstGeom>
            <a:noFill/>
          </p:spPr>
          <p:txBody>
            <a:bodyPr wrap="square" rtlCol="0">
              <a:spAutoFit/>
            </a:bodyPr>
            <a:lstStyle/>
            <a:p>
              <a:r>
                <a:rPr lang="en-US" dirty="0" smtClean="0"/>
                <a:t>3</a:t>
              </a:r>
              <a:endParaRPr lang="en-US" dirty="0"/>
            </a:p>
          </p:txBody>
        </p:sp>
        <p:sp>
          <p:nvSpPr>
            <p:cNvPr id="33" name="TextBox 32"/>
            <p:cNvSpPr txBox="1"/>
            <p:nvPr/>
          </p:nvSpPr>
          <p:spPr>
            <a:xfrm>
              <a:off x="3294730" y="2877954"/>
              <a:ext cx="824883" cy="369332"/>
            </a:xfrm>
            <a:prstGeom prst="rect">
              <a:avLst/>
            </a:prstGeom>
            <a:noFill/>
          </p:spPr>
          <p:txBody>
            <a:bodyPr wrap="square" rtlCol="0">
              <a:spAutoFit/>
            </a:bodyPr>
            <a:lstStyle/>
            <a:p>
              <a:r>
                <a:rPr lang="en-US" dirty="0" smtClean="0"/>
                <a:t>149</a:t>
              </a:r>
              <a:endParaRPr lang="en-US" dirty="0"/>
            </a:p>
          </p:txBody>
        </p:sp>
      </p:grpSp>
    </p:spTree>
  </p:cSld>
  <p:clrMapOvr>
    <a:masterClrMapping/>
  </p:clrMapOvr>
  <p:transition advTm="1170">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990547" y="971202"/>
            <a:ext cx="8730671" cy="4800093"/>
          </a:xfrm>
          <a:prstGeom prst="rect">
            <a:avLst/>
          </a:prstGeom>
          <a:noFill/>
          <a:ln>
            <a:noFill/>
          </a:ln>
        </p:spPr>
      </p:pic>
      <p:sp>
        <p:nvSpPr>
          <p:cNvPr id="7" name="文本框 12"/>
          <p:cNvSpPr txBox="1"/>
          <p:nvPr/>
        </p:nvSpPr>
        <p:spPr>
          <a:xfrm>
            <a:off x="2720167" y="2093975"/>
            <a:ext cx="7271429" cy="2554545"/>
          </a:xfrm>
          <a:prstGeom prst="rect">
            <a:avLst/>
          </a:prstGeom>
          <a:noFill/>
        </p:spPr>
        <p:txBody>
          <a:bodyPr wrap="square" rtlCol="0">
            <a:spAutoFit/>
          </a:bodyPr>
          <a:lstStyle/>
          <a:p>
            <a:pPr algn="ctr"/>
            <a:r>
              <a:rPr lang="en-US" altLang="zh-CN" sz="8000" dirty="0">
                <a:solidFill>
                  <a:schemeClr val="bg1"/>
                </a:solidFill>
                <a:effectLst>
                  <a:outerShdw blurRad="38100" dist="38100" dir="2700000" algn="tl">
                    <a:srgbClr val="000000">
                      <a:alpha val="43137"/>
                    </a:srgbClr>
                  </a:outerShdw>
                </a:effectLst>
                <a:cs typeface="+mn-ea"/>
                <a:sym typeface="+mn-lt"/>
              </a:rPr>
              <a:t>KLIMATO KAITA</a:t>
            </a:r>
          </a:p>
        </p:txBody>
      </p:sp>
    </p:spTree>
    <p:extLst>
      <p:ext uri="{BB962C8B-B14F-4D97-AF65-F5344CB8AC3E}">
        <p14:creationId xmlns:p14="http://schemas.microsoft.com/office/powerpoint/2010/main" val="335900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ė 13"/>
          <p:cNvGrpSpPr/>
          <p:nvPr/>
        </p:nvGrpSpPr>
        <p:grpSpPr>
          <a:xfrm>
            <a:off x="454506" y="70770"/>
            <a:ext cx="6277851" cy="6677957"/>
            <a:chOff x="454506" y="70770"/>
            <a:chExt cx="6277851" cy="6677957"/>
          </a:xfrm>
        </p:grpSpPr>
        <p:pic>
          <p:nvPicPr>
            <p:cNvPr id="9" name="Paveikslėlis 8"/>
            <p:cNvPicPr>
              <a:picLocks noChangeAspect="1"/>
            </p:cNvPicPr>
            <p:nvPr/>
          </p:nvPicPr>
          <p:blipFill>
            <a:blip r:embed="rId2"/>
            <a:stretch>
              <a:fillRect/>
            </a:stretch>
          </p:blipFill>
          <p:spPr>
            <a:xfrm>
              <a:off x="454506" y="70770"/>
              <a:ext cx="6277851" cy="6677957"/>
            </a:xfrm>
            <a:prstGeom prst="rect">
              <a:avLst/>
            </a:prstGeom>
          </p:spPr>
        </p:pic>
        <p:grpSp>
          <p:nvGrpSpPr>
            <p:cNvPr id="13" name="Grupė 12"/>
            <p:cNvGrpSpPr/>
            <p:nvPr/>
          </p:nvGrpSpPr>
          <p:grpSpPr>
            <a:xfrm>
              <a:off x="1674796" y="1337912"/>
              <a:ext cx="2964581" cy="3911428"/>
              <a:chOff x="1674796" y="1337912"/>
              <a:chExt cx="2964581" cy="3911428"/>
            </a:xfrm>
          </p:grpSpPr>
          <p:sp>
            <p:nvSpPr>
              <p:cNvPr id="10" name="TextBox 9"/>
              <p:cNvSpPr txBox="1"/>
              <p:nvPr/>
            </p:nvSpPr>
            <p:spPr>
              <a:xfrm>
                <a:off x="1674796" y="1963554"/>
                <a:ext cx="981777" cy="369332"/>
              </a:xfrm>
              <a:prstGeom prst="rect">
                <a:avLst/>
              </a:prstGeom>
              <a:noFill/>
            </p:spPr>
            <p:txBody>
              <a:bodyPr wrap="square" rtlCol="0">
                <a:spAutoFit/>
              </a:bodyPr>
              <a:lstStyle/>
              <a:p>
                <a:r>
                  <a:rPr lang="en-US" dirty="0" smtClean="0"/>
                  <a:t>119</a:t>
                </a:r>
                <a:endParaRPr lang="en-US" dirty="0"/>
              </a:p>
            </p:txBody>
          </p:sp>
          <p:sp>
            <p:nvSpPr>
              <p:cNvPr id="11" name="TextBox 10"/>
              <p:cNvSpPr txBox="1"/>
              <p:nvPr/>
            </p:nvSpPr>
            <p:spPr>
              <a:xfrm>
                <a:off x="3542097" y="1337912"/>
                <a:ext cx="1097280" cy="369332"/>
              </a:xfrm>
              <a:prstGeom prst="rect">
                <a:avLst/>
              </a:prstGeom>
              <a:noFill/>
            </p:spPr>
            <p:txBody>
              <a:bodyPr wrap="square" rtlCol="0">
                <a:spAutoFit/>
              </a:bodyPr>
              <a:lstStyle/>
              <a:p>
                <a:r>
                  <a:rPr lang="en-US" dirty="0" smtClean="0"/>
                  <a:t>33</a:t>
                </a:r>
                <a:endParaRPr lang="en-US" dirty="0"/>
              </a:p>
            </p:txBody>
          </p:sp>
          <p:sp>
            <p:nvSpPr>
              <p:cNvPr id="12" name="TextBox 11"/>
              <p:cNvSpPr txBox="1"/>
              <p:nvPr/>
            </p:nvSpPr>
            <p:spPr>
              <a:xfrm>
                <a:off x="2165684" y="4880008"/>
                <a:ext cx="1049153" cy="369332"/>
              </a:xfrm>
              <a:prstGeom prst="rect">
                <a:avLst/>
              </a:prstGeom>
              <a:noFill/>
            </p:spPr>
            <p:txBody>
              <a:bodyPr wrap="square" rtlCol="0">
                <a:spAutoFit/>
              </a:bodyPr>
              <a:lstStyle/>
              <a:p>
                <a:r>
                  <a:rPr lang="en-US" dirty="0" smtClean="0"/>
                  <a:t>149</a:t>
                </a:r>
                <a:endParaRPr lang="en-US" dirty="0"/>
              </a:p>
            </p:txBody>
          </p:sp>
        </p:grpSp>
      </p:grpSp>
    </p:spTree>
    <p:extLst>
      <p:ext uri="{BB962C8B-B14F-4D97-AF65-F5344CB8AC3E}">
        <p14:creationId xmlns:p14="http://schemas.microsoft.com/office/powerpoint/2010/main" val="2695071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r="75172"/>
          <a:stretch>
            <a:fillRect/>
          </a:stretch>
        </p:blipFill>
        <p:spPr>
          <a:xfrm flipV="1">
            <a:off x="1" y="-1"/>
            <a:ext cx="522514" cy="1075261"/>
          </a:xfrm>
          <a:prstGeom prst="rect">
            <a:avLst/>
          </a:prstGeom>
        </p:spPr>
      </p:pic>
      <p:grpSp>
        <p:nvGrpSpPr>
          <p:cNvPr id="59" name="Grupė 58"/>
          <p:cNvGrpSpPr/>
          <p:nvPr/>
        </p:nvGrpSpPr>
        <p:grpSpPr>
          <a:xfrm>
            <a:off x="1002494" y="128863"/>
            <a:ext cx="10509321" cy="6291188"/>
            <a:chOff x="1300878" y="465747"/>
            <a:chExt cx="9794689" cy="5387616"/>
          </a:xfrm>
        </p:grpSpPr>
        <p:pic>
          <p:nvPicPr>
            <p:cNvPr id="55" name="Paveikslėlis 54"/>
            <p:cNvPicPr>
              <a:picLocks noChangeAspect="1"/>
            </p:cNvPicPr>
            <p:nvPr/>
          </p:nvPicPr>
          <p:blipFill>
            <a:blip r:embed="rId4"/>
            <a:stretch>
              <a:fillRect/>
            </a:stretch>
          </p:blipFill>
          <p:spPr>
            <a:xfrm>
              <a:off x="1300878" y="1123387"/>
              <a:ext cx="9794689" cy="4729976"/>
            </a:xfrm>
            <a:prstGeom prst="rect">
              <a:avLst/>
            </a:prstGeom>
          </p:spPr>
        </p:pic>
        <p:sp>
          <p:nvSpPr>
            <p:cNvPr id="49" name="椭圆 20"/>
            <p:cNvSpPr/>
            <p:nvPr/>
          </p:nvSpPr>
          <p:spPr>
            <a:xfrm>
              <a:off x="7609345" y="465747"/>
              <a:ext cx="1736785" cy="1584434"/>
            </a:xfrm>
            <a:prstGeom prst="ellipse">
              <a:avLst/>
            </a:prstGeom>
            <a:blipFill rotWithShape="1">
              <a:blip r:embed="rId5"/>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75000"/>
                    <a:lumOff val="25000"/>
                  </a:schemeClr>
                </a:solidFill>
                <a:cs typeface="+mn-ea"/>
                <a:sym typeface="+mn-lt"/>
              </a:endParaRPr>
            </a:p>
          </p:txBody>
        </p:sp>
        <p:sp>
          <p:nvSpPr>
            <p:cNvPr id="53" name="Shape 419"/>
            <p:cNvSpPr/>
            <p:nvPr/>
          </p:nvSpPr>
          <p:spPr>
            <a:xfrm>
              <a:off x="8107805" y="820772"/>
              <a:ext cx="739863" cy="874383"/>
            </a:xfrm>
            <a:custGeom>
              <a:avLst/>
              <a:gdLst/>
              <a:ahLst/>
              <a:cxnLst>
                <a:cxn ang="0">
                  <a:pos x="wd2" y="hd2"/>
                </a:cxn>
                <a:cxn ang="5400000">
                  <a:pos x="wd2" y="hd2"/>
                </a:cxn>
                <a:cxn ang="10800000">
                  <a:pos x="wd2" y="hd2"/>
                </a:cxn>
                <a:cxn ang="16200000">
                  <a:pos x="wd2" y="hd2"/>
                </a:cxn>
              </a:cxnLst>
              <a:rect l="0" t="0" r="r" b="b"/>
              <a:pathLst>
                <a:path w="21600" h="21600" extrusionOk="0">
                  <a:moveTo>
                    <a:pt x="14727" y="11631"/>
                  </a:moveTo>
                  <a:lnTo>
                    <a:pt x="12764" y="12462"/>
                  </a:lnTo>
                  <a:lnTo>
                    <a:pt x="11291" y="14123"/>
                  </a:lnTo>
                  <a:lnTo>
                    <a:pt x="12764" y="19938"/>
                  </a:lnTo>
                  <a:cubicBezTo>
                    <a:pt x="12764" y="19938"/>
                    <a:pt x="14727" y="11631"/>
                    <a:pt x="14727" y="11631"/>
                  </a:cubicBezTo>
                  <a:close/>
                  <a:moveTo>
                    <a:pt x="10309" y="14123"/>
                  </a:moveTo>
                  <a:lnTo>
                    <a:pt x="8836" y="12462"/>
                  </a:lnTo>
                  <a:lnTo>
                    <a:pt x="6873" y="11631"/>
                  </a:lnTo>
                  <a:lnTo>
                    <a:pt x="8836" y="19938"/>
                  </a:lnTo>
                  <a:cubicBezTo>
                    <a:pt x="8836" y="19938"/>
                    <a:pt x="10309" y="14123"/>
                    <a:pt x="10309" y="14123"/>
                  </a:cubicBezTo>
                  <a:close/>
                  <a:moveTo>
                    <a:pt x="15157" y="6750"/>
                  </a:moveTo>
                  <a:cubicBezTo>
                    <a:pt x="15019" y="6659"/>
                    <a:pt x="13914" y="6646"/>
                    <a:pt x="13684" y="6646"/>
                  </a:cubicBezTo>
                  <a:cubicBezTo>
                    <a:pt x="12810" y="6646"/>
                    <a:pt x="11981" y="6750"/>
                    <a:pt x="11122" y="6893"/>
                  </a:cubicBezTo>
                  <a:cubicBezTo>
                    <a:pt x="11015" y="6919"/>
                    <a:pt x="10907" y="6919"/>
                    <a:pt x="10800" y="6919"/>
                  </a:cubicBezTo>
                  <a:cubicBezTo>
                    <a:pt x="10693" y="6919"/>
                    <a:pt x="10585" y="6919"/>
                    <a:pt x="10478" y="6893"/>
                  </a:cubicBezTo>
                  <a:cubicBezTo>
                    <a:pt x="9619" y="6750"/>
                    <a:pt x="8790" y="6646"/>
                    <a:pt x="7916" y="6646"/>
                  </a:cubicBezTo>
                  <a:cubicBezTo>
                    <a:pt x="7686" y="6646"/>
                    <a:pt x="6581" y="6659"/>
                    <a:pt x="6443" y="6750"/>
                  </a:cubicBezTo>
                  <a:cubicBezTo>
                    <a:pt x="6413" y="6776"/>
                    <a:pt x="6397" y="6802"/>
                    <a:pt x="6382" y="6828"/>
                  </a:cubicBezTo>
                  <a:cubicBezTo>
                    <a:pt x="6397" y="6945"/>
                    <a:pt x="6413" y="7062"/>
                    <a:pt x="6443" y="7178"/>
                  </a:cubicBezTo>
                  <a:cubicBezTo>
                    <a:pt x="6535" y="7282"/>
                    <a:pt x="6612" y="7243"/>
                    <a:pt x="6673" y="7399"/>
                  </a:cubicBezTo>
                  <a:cubicBezTo>
                    <a:pt x="7072" y="8321"/>
                    <a:pt x="7256" y="9035"/>
                    <a:pt x="8637" y="9035"/>
                  </a:cubicBezTo>
                  <a:cubicBezTo>
                    <a:pt x="10616" y="9035"/>
                    <a:pt x="10064" y="7490"/>
                    <a:pt x="10708" y="7490"/>
                  </a:cubicBezTo>
                  <a:lnTo>
                    <a:pt x="10892" y="7490"/>
                  </a:lnTo>
                  <a:cubicBezTo>
                    <a:pt x="11536" y="7490"/>
                    <a:pt x="10984" y="9035"/>
                    <a:pt x="12963" y="9035"/>
                  </a:cubicBezTo>
                  <a:cubicBezTo>
                    <a:pt x="14344" y="9035"/>
                    <a:pt x="14528" y="8321"/>
                    <a:pt x="14927" y="7399"/>
                  </a:cubicBezTo>
                  <a:cubicBezTo>
                    <a:pt x="14988" y="7243"/>
                    <a:pt x="15065" y="7282"/>
                    <a:pt x="15157" y="7178"/>
                  </a:cubicBezTo>
                  <a:cubicBezTo>
                    <a:pt x="15187" y="7062"/>
                    <a:pt x="15203" y="6945"/>
                    <a:pt x="15218" y="6828"/>
                  </a:cubicBezTo>
                  <a:cubicBezTo>
                    <a:pt x="15203" y="6802"/>
                    <a:pt x="15187" y="6776"/>
                    <a:pt x="15157" y="6750"/>
                  </a:cubicBezTo>
                  <a:close/>
                  <a:moveTo>
                    <a:pt x="17504" y="21600"/>
                  </a:moveTo>
                  <a:lnTo>
                    <a:pt x="4096" y="21600"/>
                  </a:lnTo>
                  <a:cubicBezTo>
                    <a:pt x="1641" y="21600"/>
                    <a:pt x="0" y="20354"/>
                    <a:pt x="0" y="18238"/>
                  </a:cubicBezTo>
                  <a:cubicBezTo>
                    <a:pt x="0" y="15888"/>
                    <a:pt x="491" y="12332"/>
                    <a:pt x="3344" y="11163"/>
                  </a:cubicBezTo>
                  <a:lnTo>
                    <a:pt x="1964" y="8308"/>
                  </a:lnTo>
                  <a:lnTo>
                    <a:pt x="5247" y="8308"/>
                  </a:lnTo>
                  <a:cubicBezTo>
                    <a:pt x="5032" y="7775"/>
                    <a:pt x="4909" y="7217"/>
                    <a:pt x="4909" y="6646"/>
                  </a:cubicBezTo>
                  <a:cubicBezTo>
                    <a:pt x="4909" y="6503"/>
                    <a:pt x="4924" y="6361"/>
                    <a:pt x="4940" y="6231"/>
                  </a:cubicBezTo>
                  <a:cubicBezTo>
                    <a:pt x="4341" y="6127"/>
                    <a:pt x="1964" y="5712"/>
                    <a:pt x="1964" y="4985"/>
                  </a:cubicBezTo>
                  <a:cubicBezTo>
                    <a:pt x="1964" y="4219"/>
                    <a:pt x="4572" y="3803"/>
                    <a:pt x="5185" y="3700"/>
                  </a:cubicBezTo>
                  <a:cubicBezTo>
                    <a:pt x="5507" y="2726"/>
                    <a:pt x="6274" y="1246"/>
                    <a:pt x="7057" y="480"/>
                  </a:cubicBezTo>
                  <a:cubicBezTo>
                    <a:pt x="7364" y="182"/>
                    <a:pt x="7747" y="0"/>
                    <a:pt x="8223" y="0"/>
                  </a:cubicBezTo>
                  <a:cubicBezTo>
                    <a:pt x="9143" y="0"/>
                    <a:pt x="9880" y="805"/>
                    <a:pt x="10800" y="805"/>
                  </a:cubicBezTo>
                  <a:cubicBezTo>
                    <a:pt x="11720" y="805"/>
                    <a:pt x="12457" y="0"/>
                    <a:pt x="13377" y="0"/>
                  </a:cubicBezTo>
                  <a:cubicBezTo>
                    <a:pt x="13853" y="0"/>
                    <a:pt x="14236" y="182"/>
                    <a:pt x="14543" y="480"/>
                  </a:cubicBezTo>
                  <a:cubicBezTo>
                    <a:pt x="15326" y="1246"/>
                    <a:pt x="16093" y="2726"/>
                    <a:pt x="16415" y="3700"/>
                  </a:cubicBezTo>
                  <a:cubicBezTo>
                    <a:pt x="17028" y="3803"/>
                    <a:pt x="19636" y="4219"/>
                    <a:pt x="19636" y="4985"/>
                  </a:cubicBezTo>
                  <a:cubicBezTo>
                    <a:pt x="19636" y="5712"/>
                    <a:pt x="17259" y="6127"/>
                    <a:pt x="16660" y="6231"/>
                  </a:cubicBezTo>
                  <a:cubicBezTo>
                    <a:pt x="16737" y="6932"/>
                    <a:pt x="16630" y="7633"/>
                    <a:pt x="16353" y="8308"/>
                  </a:cubicBezTo>
                  <a:lnTo>
                    <a:pt x="19636" y="8308"/>
                  </a:lnTo>
                  <a:lnTo>
                    <a:pt x="18378" y="11228"/>
                  </a:lnTo>
                  <a:cubicBezTo>
                    <a:pt x="21124" y="12436"/>
                    <a:pt x="21600" y="15927"/>
                    <a:pt x="21600" y="18238"/>
                  </a:cubicBezTo>
                  <a:cubicBezTo>
                    <a:pt x="21600" y="20354"/>
                    <a:pt x="19959" y="21600"/>
                    <a:pt x="17504" y="21600"/>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ctr">
                <a:lnSpc>
                  <a:spcPct val="100000"/>
                </a:lnSpc>
                <a:spcBef>
                  <a:spcPts val="0"/>
                </a:spcBef>
                <a:defRPr sz="3200">
                  <a:solidFill>
                    <a:srgbClr val="FFFFFF"/>
                  </a:solidFill>
                  <a:latin typeface="+mn-lt"/>
                  <a:ea typeface="+mn-ea"/>
                  <a:cs typeface="+mn-cs"/>
                  <a:sym typeface="Helvetica Light"/>
                </a:defRPr>
              </a:pPr>
              <a:endParaRPr sz="1400">
                <a:solidFill>
                  <a:schemeClr val="tx1">
                    <a:lumMod val="75000"/>
                    <a:lumOff val="25000"/>
                  </a:schemeClr>
                </a:solidFill>
                <a:cs typeface="+mn-ea"/>
                <a:sym typeface="+mn-lt"/>
              </a:endParaRPr>
            </a:p>
          </p:txBody>
        </p:sp>
        <p:sp>
          <p:nvSpPr>
            <p:cNvPr id="56" name="TextBox 55"/>
            <p:cNvSpPr txBox="1"/>
            <p:nvPr/>
          </p:nvSpPr>
          <p:spPr>
            <a:xfrm>
              <a:off x="6949440" y="3869356"/>
              <a:ext cx="659905" cy="369332"/>
            </a:xfrm>
            <a:prstGeom prst="rect">
              <a:avLst/>
            </a:prstGeom>
            <a:noFill/>
          </p:spPr>
          <p:txBody>
            <a:bodyPr wrap="square" rtlCol="0">
              <a:spAutoFit/>
            </a:bodyPr>
            <a:lstStyle/>
            <a:p>
              <a:r>
                <a:rPr lang="en-US" dirty="0" smtClean="0"/>
                <a:t>1</a:t>
              </a:r>
              <a:endParaRPr lang="en-US" dirty="0"/>
            </a:p>
          </p:txBody>
        </p:sp>
        <p:sp>
          <p:nvSpPr>
            <p:cNvPr id="57" name="TextBox 56"/>
            <p:cNvSpPr txBox="1"/>
            <p:nvPr/>
          </p:nvSpPr>
          <p:spPr>
            <a:xfrm>
              <a:off x="6516303" y="2820202"/>
              <a:ext cx="673769" cy="369332"/>
            </a:xfrm>
            <a:prstGeom prst="rect">
              <a:avLst/>
            </a:prstGeom>
            <a:noFill/>
          </p:spPr>
          <p:txBody>
            <a:bodyPr wrap="square" rtlCol="0">
              <a:spAutoFit/>
            </a:bodyPr>
            <a:lstStyle/>
            <a:p>
              <a:r>
                <a:rPr lang="en-US" dirty="0" smtClean="0"/>
                <a:t>32</a:t>
              </a:r>
              <a:endParaRPr lang="en-US" dirty="0"/>
            </a:p>
          </p:txBody>
        </p:sp>
        <p:sp>
          <p:nvSpPr>
            <p:cNvPr id="58" name="TextBox 57"/>
            <p:cNvSpPr txBox="1"/>
            <p:nvPr/>
          </p:nvSpPr>
          <p:spPr>
            <a:xfrm>
              <a:off x="3291840" y="4054022"/>
              <a:ext cx="1049153" cy="369332"/>
            </a:xfrm>
            <a:prstGeom prst="rect">
              <a:avLst/>
            </a:prstGeom>
            <a:noFill/>
          </p:spPr>
          <p:txBody>
            <a:bodyPr wrap="square" rtlCol="0">
              <a:spAutoFit/>
            </a:bodyPr>
            <a:lstStyle/>
            <a:p>
              <a:r>
                <a:rPr lang="en-US" dirty="0" smtClean="0"/>
                <a:t>109</a:t>
              </a:r>
              <a:endParaRPr lang="en-US" dirty="0"/>
            </a:p>
          </p:txBody>
        </p:sp>
      </p:grpSp>
    </p:spTree>
  </p:cSld>
  <p:clrMapOvr>
    <a:masterClrMapping/>
  </p:clrMapOvr>
  <p:transition advTm="1638">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r="75172"/>
          <a:stretch>
            <a:fillRect/>
          </a:stretch>
        </p:blipFill>
        <p:spPr>
          <a:xfrm flipV="1">
            <a:off x="1" y="-64136"/>
            <a:ext cx="522514" cy="1075261"/>
          </a:xfrm>
          <a:prstGeom prst="rect">
            <a:avLst/>
          </a:prstGeom>
        </p:spPr>
      </p:pic>
      <p:sp>
        <p:nvSpPr>
          <p:cNvPr id="3" name="Stačiakampis 2"/>
          <p:cNvSpPr/>
          <p:nvPr/>
        </p:nvSpPr>
        <p:spPr>
          <a:xfrm>
            <a:off x="1748589" y="2166083"/>
            <a:ext cx="9060582" cy="3693319"/>
          </a:xfrm>
          <a:prstGeom prst="rect">
            <a:avLst/>
          </a:prstGeom>
        </p:spPr>
        <p:txBody>
          <a:bodyPr wrap="square">
            <a:spAutoFit/>
          </a:bodyPr>
          <a:lstStyle/>
          <a:p>
            <a:pPr algn="just"/>
            <a:r>
              <a:rPr lang="lt-LT" dirty="0" smtClean="0"/>
              <a:t>Apklausoje dalyvavo </a:t>
            </a:r>
            <a:r>
              <a:rPr lang="en-US" dirty="0" smtClean="0"/>
              <a:t>156 </a:t>
            </a:r>
            <a:r>
              <a:rPr lang="lt-LT" dirty="0" smtClean="0"/>
              <a:t>informantai (mamos, tėčiai, mokytojos ir seneliai). Iš </a:t>
            </a:r>
            <a:r>
              <a:rPr lang="lt-LT" dirty="0"/>
              <a:t>apklausos rezultatų galima teigti, kad mokyklos aplinka tvarkinga, švari, prižiūrima, ir </a:t>
            </a:r>
            <a:r>
              <a:rPr lang="lt-LT" dirty="0" smtClean="0"/>
              <a:t>puoselėjama, tėveliams patinka ir tinka. Ja </a:t>
            </a:r>
            <a:r>
              <a:rPr lang="lt-LT" dirty="0"/>
              <a:t>yra rūpinamasi, rengiamos tikslingos </a:t>
            </a:r>
            <a:r>
              <a:rPr lang="lt-LT" dirty="0" smtClean="0"/>
              <a:t>talkos. Darželio </a:t>
            </a:r>
            <a:r>
              <a:rPr lang="lt-LT" dirty="0"/>
              <a:t>lauko teritorija patinka bendruomenei, yra užtektinai medžių ir žalių erdvių, vaikams žaidimams skirtų </a:t>
            </a:r>
            <a:r>
              <a:rPr lang="lt-LT" dirty="0" smtClean="0"/>
              <a:t>vietų bei įvairių buveinių tiek vabzdžiams tiek paukščiams. </a:t>
            </a:r>
            <a:r>
              <a:rPr lang="lt-LT" dirty="0"/>
              <a:t>Iš atsakymų galima teigti, jog vaikai supažindinti su atliekų rūšiavimo taisyklėmis, žino, kaip teisingai jas </a:t>
            </a:r>
            <a:r>
              <a:rPr lang="lt-LT" dirty="0" smtClean="0"/>
              <a:t>rūšiuoti, kiek mažiau kaip taupyti energiją. Bendruomenė į ugdymo įstaigą keliauja įvairiu transportu, stengiasi </a:t>
            </a:r>
            <a:r>
              <a:rPr lang="lt-LT" dirty="0" smtClean="0"/>
              <a:t>tausoti </a:t>
            </a:r>
            <a:r>
              <a:rPr lang="lt-LT" dirty="0" smtClean="0"/>
              <a:t>aplinką, antroje vietoje kelionės yra </a:t>
            </a:r>
            <a:r>
              <a:rPr lang="lt-LT" dirty="0"/>
              <a:t>pėsčiomis. Tėvai žino, jog vaikai dažnai sportuoja lauke, kad organizuojamos saugaus eismo ir sporto šventės, kad ugdomosios veiklos metu daromos mankštos. Vaikai ugdomi sveikos gyvensenos pagrindu, žino, kodėl reikia sveikai maitintis ir sportuoti. </a:t>
            </a:r>
            <a:r>
              <a:rPr lang="lt-LT" dirty="0" smtClean="0"/>
              <a:t>Labai maža dalis bendruomenės jungiasi į akciją „</a:t>
            </a:r>
            <a:r>
              <a:rPr lang="lt-LT" smtClean="0"/>
              <a:t>žemės valanda“.</a:t>
            </a:r>
            <a:endParaRPr lang="lt-LT" dirty="0"/>
          </a:p>
        </p:txBody>
      </p:sp>
      <p:sp>
        <p:nvSpPr>
          <p:cNvPr id="34" name="TextBox 33"/>
          <p:cNvSpPr txBox="1"/>
          <p:nvPr/>
        </p:nvSpPr>
        <p:spPr>
          <a:xfrm>
            <a:off x="3290236" y="473494"/>
            <a:ext cx="5515276" cy="1323439"/>
          </a:xfrm>
          <a:prstGeom prst="rect">
            <a:avLst/>
          </a:prstGeom>
          <a:noFill/>
        </p:spPr>
        <p:txBody>
          <a:bodyPr wrap="square" rtlCol="0">
            <a:spAutoFit/>
          </a:bodyPr>
          <a:lstStyle/>
          <a:p>
            <a:pPr lvl="0" algn="ctr"/>
            <a:r>
              <a:rPr lang="lt-LT" altLang="zh-CN" sz="8000" dirty="0" smtClean="0">
                <a:solidFill>
                  <a:prstClr val="white"/>
                </a:solidFill>
                <a:effectLst>
                  <a:outerShdw blurRad="38100" dist="38100" dir="2700000" algn="tl">
                    <a:srgbClr val="000000">
                      <a:alpha val="43137"/>
                    </a:srgbClr>
                  </a:outerShdw>
                </a:effectLst>
                <a:cs typeface="+mn-ea"/>
                <a:sym typeface="+mn-lt"/>
              </a:rPr>
              <a:t>IŠVADOS</a:t>
            </a:r>
            <a:endParaRPr lang="en-US" altLang="zh-CN" sz="8000" dirty="0">
              <a:solidFill>
                <a:prstClr val="white"/>
              </a:solidFill>
              <a:effectLst>
                <a:outerShdw blurRad="38100" dist="38100" dir="2700000" algn="tl">
                  <a:srgbClr val="000000">
                    <a:alpha val="43137"/>
                  </a:srgbClr>
                </a:outerShdw>
              </a:effectLst>
              <a:cs typeface="+mn-ea"/>
              <a:sym typeface="+mn-lt"/>
            </a:endParaRPr>
          </a:p>
        </p:txBody>
      </p:sp>
    </p:spTree>
  </p:cSld>
  <p:clrMapOvr>
    <a:masterClrMapping/>
  </p:clrMapOvr>
  <p:transition advTm="1638">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88283" y="2633467"/>
            <a:ext cx="11872684" cy="1014730"/>
          </a:xfrm>
          <a:prstGeom prst="rect">
            <a:avLst/>
          </a:prstGeom>
          <a:noFill/>
        </p:spPr>
        <p:txBody>
          <a:bodyPr wrap="square" rtlCol="0">
            <a:spAutoFit/>
          </a:bodyPr>
          <a:lstStyle/>
          <a:p>
            <a:pPr algn="ctr"/>
            <a:r>
              <a:rPr lang="en-US" altLang="zh-CN" sz="6000" b="1" dirty="0" smtClean="0">
                <a:solidFill>
                  <a:schemeClr val="bg1"/>
                </a:solidFill>
                <a:effectLst>
                  <a:outerShdw blurRad="38100" dist="38100" dir="2700000" algn="tl">
                    <a:srgbClr val="000000">
                      <a:alpha val="43137"/>
                    </a:srgbClr>
                  </a:outerShdw>
                </a:effectLst>
                <a:cs typeface="+mn-ea"/>
                <a:sym typeface="+mn-lt"/>
              </a:rPr>
              <a:t>A</a:t>
            </a:r>
            <a:r>
              <a:rPr lang="lt-LT" altLang="zh-CN" sz="6000" b="1" dirty="0" smtClean="0">
                <a:solidFill>
                  <a:schemeClr val="bg1"/>
                </a:solidFill>
                <a:effectLst>
                  <a:outerShdw blurRad="38100" dist="38100" dir="2700000" algn="tl">
                    <a:srgbClr val="000000">
                      <a:alpha val="43137"/>
                    </a:srgbClr>
                  </a:outerShdw>
                </a:effectLst>
                <a:cs typeface="+mn-ea"/>
                <a:sym typeface="+mn-lt"/>
              </a:rPr>
              <a:t>ČIŪ KAD KLAUSĖTE</a:t>
            </a:r>
            <a:endParaRPr lang="zh-CN" altLang="en-US" sz="6000" b="1" dirty="0">
              <a:solidFill>
                <a:schemeClr val="bg1"/>
              </a:solidFill>
              <a:effectLst>
                <a:outerShdw blurRad="38100" dist="38100" dir="2700000" algn="tl">
                  <a:srgbClr val="000000">
                    <a:alpha val="43137"/>
                  </a:srgbClr>
                </a:outerShdw>
              </a:effectLst>
              <a:cs typeface="+mn-ea"/>
              <a:sym typeface="+mn-lt"/>
            </a:endParaRPr>
          </a:p>
        </p:txBody>
      </p:sp>
    </p:spTree>
  </p:cSld>
  <p:clrMapOvr>
    <a:masterClrMapping/>
  </p:clrMapOvr>
  <p:transition advTm="2855">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www.jp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n0xzddac">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ww.freeppt7.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TotalTime>
  <Words>284</Words>
  <Application>Microsoft Office PowerPoint</Application>
  <PresentationFormat>Plačiaekranė</PresentationFormat>
  <Paragraphs>56</Paragraphs>
  <Slides>25</Slides>
  <Notes>19</Notes>
  <HiddenSlides>0</HiddenSlides>
  <MMClips>0</MMClips>
  <ScaleCrop>false</ScaleCrop>
  <HeadingPairs>
    <vt:vector size="6" baseType="variant">
      <vt:variant>
        <vt:lpstr>Naudojami šriftai</vt:lpstr>
      </vt:variant>
      <vt:variant>
        <vt:i4>5</vt:i4>
      </vt:variant>
      <vt:variant>
        <vt:lpstr>Tema</vt:lpstr>
      </vt:variant>
      <vt:variant>
        <vt:i4>2</vt:i4>
      </vt:variant>
      <vt:variant>
        <vt:lpstr>Skaidrių pavadinimai</vt:lpstr>
      </vt:variant>
      <vt:variant>
        <vt:i4>25</vt:i4>
      </vt:variant>
    </vt:vector>
  </HeadingPairs>
  <TitlesOfParts>
    <vt:vector size="32" baseType="lpstr">
      <vt:lpstr>微软雅黑</vt:lpstr>
      <vt:lpstr>宋体</vt:lpstr>
      <vt:lpstr>Arial</vt:lpstr>
      <vt:lpstr>Calibri</vt:lpstr>
      <vt:lpstr>等线</vt:lpstr>
      <vt:lpstr>www.jpppt.com</vt:lpstr>
      <vt:lpstr>www.freeppt7.com</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Manager>www.jpppt.com</Manager>
  <Company>www.jpppt.com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templates</dc:title>
  <dc:creator>www.jpppt.com</dc:creator>
  <cp:keywords>www.jpppt.com</cp:keywords>
  <dc:description>www.jpppt.com</dc:description>
  <cp:lastModifiedBy>„Microsoft“ abonementas</cp:lastModifiedBy>
  <cp:revision>27</cp:revision>
  <dcterms:created xsi:type="dcterms:W3CDTF">2017-07-26T12:37:00Z</dcterms:created>
  <dcterms:modified xsi:type="dcterms:W3CDTF">2024-01-03T18:10:00Z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